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2" r:id="rId1"/>
    <p:sldMasterId id="2147483684" r:id="rId2"/>
  </p:sldMasterIdLst>
  <p:notesMasterIdLst>
    <p:notesMasterId r:id="rId21"/>
  </p:notesMasterIdLst>
  <p:sldIdLst>
    <p:sldId id="256"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Lst>
  <p:sldSz cx="7772400" cy="10058400"/>
  <p:notesSz cx="6858000" cy="9144000"/>
  <p:embeddedFontLst>
    <p:embeddedFont>
      <p:font typeface="Calibri" panose="020F0502020204030204" pitchFamily="34" charset="0"/>
      <p:regular r:id="rId22"/>
      <p:bold r:id="rId23"/>
      <p:italic r:id="rId24"/>
      <p:boldItalic r:id="rId25"/>
    </p:embeddedFont>
    <p:embeddedFont>
      <p:font typeface="Helvetica Neue" panose="020B0604020202020204" charset="0"/>
      <p:regular r:id="rId26"/>
      <p:bold r:id="rId27"/>
      <p:italic r:id="rId28"/>
      <p:boldItalic r:id="rId29"/>
    </p:embeddedFont>
    <p:embeddedFont>
      <p:font typeface="Open Sans" panose="020B0606030504020204" pitchFamily="34" charset="0"/>
      <p:regular r:id="rId30"/>
      <p:bold r:id="rId31"/>
      <p:italic r:id="rId32"/>
      <p:boldItalic r:id="rId33"/>
    </p:embeddedFont>
    <p:embeddedFont>
      <p:font typeface="Open Sans Light" panose="020B0306030504020204" pitchFamily="34" charset="0"/>
      <p:regular r:id="rId34"/>
      <p:bold r:id="rId35"/>
      <p:italic r:id="rId36"/>
      <p:boldItalic r:id="rId3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FE6B30B-309E-4845-B8D2-C0AF71590C5A}">
  <a:tblStyle styleId="{4FE6B30B-309E-4845-B8D2-C0AF71590C5A}"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44" d="100"/>
          <a:sy n="44" d="100"/>
        </p:scale>
        <p:origin x="2322"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font" Target="fonts/font5.fntdata"/><Relationship Id="rId39" Type="http://schemas.openxmlformats.org/officeDocument/2006/relationships/viewProps" Target="viewProps.xml"/><Relationship Id="rId21" Type="http://schemas.openxmlformats.org/officeDocument/2006/relationships/notesMaster" Target="notesMasters/notesMaster1.xml"/><Relationship Id="rId34" Type="http://schemas.openxmlformats.org/officeDocument/2006/relationships/font" Target="fonts/font13.fntdata"/><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font" Target="fonts/font8.fntdata"/><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3.fntdata"/><Relationship Id="rId32" Type="http://schemas.openxmlformats.org/officeDocument/2006/relationships/font" Target="fonts/font11.fntdata"/><Relationship Id="rId37" Type="http://schemas.openxmlformats.org/officeDocument/2006/relationships/font" Target="fonts/font16.fntdata"/><Relationship Id="rId40"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font" Target="fonts/font2.fntdata"/><Relationship Id="rId28" Type="http://schemas.openxmlformats.org/officeDocument/2006/relationships/font" Target="fonts/font7.fntdata"/><Relationship Id="rId36" Type="http://schemas.openxmlformats.org/officeDocument/2006/relationships/font" Target="fonts/font15.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10.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35" Type="http://schemas.openxmlformats.org/officeDocument/2006/relationships/font" Target="fonts/font14.fntdata"/><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font" Target="fonts/font4.fntdata"/><Relationship Id="rId33" Type="http://schemas.openxmlformats.org/officeDocument/2006/relationships/font" Target="fonts/font12.fntdata"/><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2104480" y="685800"/>
            <a:ext cx="26496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3cee77861a_0_17: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3cee77861a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3cee77861a_0_29: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3cee77861a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3bc11ee8f9_0_96: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g3bc11ee8f9_0_96:notes"/>
          <p:cNvSpPr>
            <a:spLocks noGrp="1" noRot="1" noChangeAspect="1"/>
          </p:cNvSpPr>
          <p:nvPr>
            <p:ph type="sldImg" idx="2"/>
          </p:nvPr>
        </p:nvSpPr>
        <p:spPr>
          <a:xfrm>
            <a:off x="2435369" y="685800"/>
            <a:ext cx="19872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21a0f54634_0_46:notes"/>
          <p:cNvSpPr>
            <a:spLocks noGrp="1" noRot="1" noChangeAspect="1"/>
          </p:cNvSpPr>
          <p:nvPr>
            <p:ph type="sldImg" idx="2"/>
          </p:nvPr>
        </p:nvSpPr>
        <p:spPr>
          <a:xfrm>
            <a:off x="2104459" y="685800"/>
            <a:ext cx="26496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21a0f54634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1f4ccc4818_0_3: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1f4ccc4818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1f4ccc4818_0_16: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1f4ccc4818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3bc11ee8f9_0_152: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g3bc11ee8f9_0_152:notes"/>
          <p:cNvSpPr>
            <a:spLocks noGrp="1" noRot="1" noChangeAspect="1"/>
          </p:cNvSpPr>
          <p:nvPr>
            <p:ph type="sldImg" idx="2"/>
          </p:nvPr>
        </p:nvSpPr>
        <p:spPr>
          <a:xfrm>
            <a:off x="2435369" y="685800"/>
            <a:ext cx="19872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3cee77861a_0_24: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3cee77861a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215e5ce598_0_28: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 name="Google Shape;244;g215e5ce598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21a0f54634_0_109:notes"/>
          <p:cNvSpPr>
            <a:spLocks noGrp="1" noRot="1" noChangeAspect="1"/>
          </p:cNvSpPr>
          <p:nvPr>
            <p:ph type="sldImg" idx="2"/>
          </p:nvPr>
        </p:nvSpPr>
        <p:spPr>
          <a:xfrm>
            <a:off x="2104459" y="685800"/>
            <a:ext cx="26496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21a0f54634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21a0f54634_0_114:notes"/>
          <p:cNvSpPr>
            <a:spLocks noGrp="1" noRot="1" noChangeAspect="1"/>
          </p:cNvSpPr>
          <p:nvPr>
            <p:ph type="sldImg" idx="2"/>
          </p:nvPr>
        </p:nvSpPr>
        <p:spPr>
          <a:xfrm>
            <a:off x="2104459" y="685800"/>
            <a:ext cx="26496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21a0f54634_0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3bc11ee8f9_0_41: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g3bc11ee8f9_0_41:notes"/>
          <p:cNvSpPr>
            <a:spLocks noGrp="1" noRot="1" noChangeAspect="1"/>
          </p:cNvSpPr>
          <p:nvPr>
            <p:ph type="sldImg" idx="2"/>
          </p:nvPr>
        </p:nvSpPr>
        <p:spPr>
          <a:xfrm>
            <a:off x="2435369" y="685800"/>
            <a:ext cx="19872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1d93cc3259_0_6: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1d93cc3259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215e5ce598_0_9: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215e5ce598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3cee77861a_0_34: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3cee77861a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3cee77861a_0_9: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g3cee77861a_0_9:notes"/>
          <p:cNvSpPr>
            <a:spLocks noGrp="1" noRot="1" noChangeAspect="1"/>
          </p:cNvSpPr>
          <p:nvPr>
            <p:ph type="sldImg" idx="2"/>
          </p:nvPr>
        </p:nvSpPr>
        <p:spPr>
          <a:xfrm>
            <a:off x="2435369" y="685800"/>
            <a:ext cx="19872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21a0f54634_0_37:notes"/>
          <p:cNvSpPr>
            <a:spLocks noGrp="1" noRot="1" noChangeAspect="1"/>
          </p:cNvSpPr>
          <p:nvPr>
            <p:ph type="sldImg" idx="2"/>
          </p:nvPr>
        </p:nvSpPr>
        <p:spPr>
          <a:xfrm>
            <a:off x="2104459" y="685800"/>
            <a:ext cx="26496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21a0f54634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0"/>
        <p:cNvGrpSpPr/>
        <p:nvPr/>
      </p:nvGrpSpPr>
      <p:grpSpPr>
        <a:xfrm>
          <a:off x="0" y="0"/>
          <a:ext cx="0" cy="0"/>
          <a:chOff x="0" y="0"/>
          <a:chExt cx="0" cy="0"/>
        </a:xfrm>
      </p:grpSpPr>
      <p:sp>
        <p:nvSpPr>
          <p:cNvPr id="11" name="Google Shape;11;p2"/>
          <p:cNvSpPr txBox="1">
            <a:spLocks noGrp="1"/>
          </p:cNvSpPr>
          <p:nvPr>
            <p:ph type="ctrTitle"/>
          </p:nvPr>
        </p:nvSpPr>
        <p:spPr>
          <a:xfrm>
            <a:off x="264952" y="1456058"/>
            <a:ext cx="7242600" cy="40140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2" name="Google Shape;12;p2"/>
          <p:cNvSpPr txBox="1">
            <a:spLocks noGrp="1"/>
          </p:cNvSpPr>
          <p:nvPr>
            <p:ph type="subTitle" idx="1"/>
          </p:nvPr>
        </p:nvSpPr>
        <p:spPr>
          <a:xfrm>
            <a:off x="264945" y="5542289"/>
            <a:ext cx="7242600" cy="1550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36"/>
        <p:cNvGrpSpPr/>
        <p:nvPr/>
      </p:nvGrpSpPr>
      <p:grpSpPr>
        <a:xfrm>
          <a:off x="0" y="0"/>
          <a:ext cx="0" cy="0"/>
          <a:chOff x="0" y="0"/>
          <a:chExt cx="0" cy="0"/>
        </a:xfrm>
      </p:grpSpPr>
      <p:sp>
        <p:nvSpPr>
          <p:cNvPr id="37" name="Google Shape;37;p11"/>
          <p:cNvSpPr txBox="1">
            <a:spLocks noGrp="1"/>
          </p:cNvSpPr>
          <p:nvPr>
            <p:ph type="title" hasCustomPrompt="1"/>
          </p:nvPr>
        </p:nvSpPr>
        <p:spPr>
          <a:xfrm>
            <a:off x="264945" y="2163089"/>
            <a:ext cx="7242600" cy="38397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38" name="Google Shape;38;p11"/>
          <p:cNvSpPr txBox="1">
            <a:spLocks noGrp="1"/>
          </p:cNvSpPr>
          <p:nvPr>
            <p:ph type="body" idx="1"/>
          </p:nvPr>
        </p:nvSpPr>
        <p:spPr>
          <a:xfrm>
            <a:off x="264945" y="6164351"/>
            <a:ext cx="7242600" cy="25437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9"/>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mp; Subtitle" type="title">
  <p:cSld name="TITLE">
    <p:spTree>
      <p:nvGrpSpPr>
        <p:cNvPr id="1" name="Shape 78"/>
        <p:cNvGrpSpPr/>
        <p:nvPr/>
      </p:nvGrpSpPr>
      <p:grpSpPr>
        <a:xfrm>
          <a:off x="0" y="0"/>
          <a:ext cx="0" cy="0"/>
          <a:chOff x="0" y="0"/>
          <a:chExt cx="0" cy="0"/>
        </a:xfrm>
      </p:grpSpPr>
      <p:sp>
        <p:nvSpPr>
          <p:cNvPr id="79" name="Google Shape;79;p26"/>
          <p:cNvSpPr txBox="1">
            <a:spLocks noGrp="1"/>
          </p:cNvSpPr>
          <p:nvPr>
            <p:ph type="title"/>
          </p:nvPr>
        </p:nvSpPr>
        <p:spPr>
          <a:xfrm>
            <a:off x="1540817" y="1689497"/>
            <a:ext cx="4690800" cy="3405000"/>
          </a:xfrm>
          <a:prstGeom prst="rect">
            <a:avLst/>
          </a:prstGeom>
          <a:noFill/>
          <a:ln>
            <a:noFill/>
          </a:ln>
        </p:spPr>
        <p:txBody>
          <a:bodyPr spcFirstLastPara="1" wrap="square" lIns="34275" tIns="34275" rIns="34275" bIns="34275" anchor="b" anchorCtr="0">
            <a:noAutofit/>
          </a:bodyPr>
          <a:lstStyle>
            <a:lvl1pPr marL="0" marR="0" lvl="0" indent="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1pPr>
            <a:lvl2pPr marL="0" marR="0" lvl="1" indent="88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2pPr>
            <a:lvl3pPr marL="0" marR="0" lvl="2" indent="177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3pPr>
            <a:lvl4pPr marL="0" marR="0" lvl="3" indent="2540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4pPr>
            <a:lvl5pPr marL="0" marR="0" lvl="4" indent="342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5pPr>
            <a:lvl6pPr marL="0" marR="0" lvl="5" indent="431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6pPr>
            <a:lvl7pPr marL="0" marR="0" lvl="6" indent="5207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7pPr>
            <a:lvl8pPr marL="0" marR="0" lvl="7" indent="596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8pPr>
            <a:lvl9pPr marL="0" marR="0" lvl="8" indent="685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9pPr>
          </a:lstStyle>
          <a:p>
            <a:endParaRPr/>
          </a:p>
        </p:txBody>
      </p:sp>
      <p:sp>
        <p:nvSpPr>
          <p:cNvPr id="80" name="Google Shape;80;p26"/>
          <p:cNvSpPr txBox="1">
            <a:spLocks noGrp="1"/>
          </p:cNvSpPr>
          <p:nvPr>
            <p:ph type="body" idx="1"/>
          </p:nvPr>
        </p:nvSpPr>
        <p:spPr>
          <a:xfrm>
            <a:off x="1540817" y="5186362"/>
            <a:ext cx="4690800" cy="1165800"/>
          </a:xfrm>
          <a:prstGeom prst="rect">
            <a:avLst/>
          </a:prstGeom>
          <a:noFill/>
          <a:ln>
            <a:noFill/>
          </a:ln>
        </p:spPr>
        <p:txBody>
          <a:bodyPr spcFirstLastPara="1" wrap="square" lIns="34275" tIns="34275" rIns="34275" bIns="34275" anchor="t" anchorCtr="0">
            <a:noAutofit/>
          </a:bodyPr>
          <a:lstStyle>
            <a:lvl1pPr marL="457200" marR="0" lvl="0" indent="-228600" algn="ctr" rtl="0">
              <a:lnSpc>
                <a:spcPct val="100000"/>
              </a:lnSpc>
              <a:spcBef>
                <a:spcPts val="0"/>
              </a:spcBef>
              <a:spcAft>
                <a:spcPts val="0"/>
              </a:spcAft>
              <a:buClr>
                <a:srgbClr val="000000"/>
              </a:buClr>
              <a:buSzPts val="1400"/>
              <a:buFont typeface="Helvetica Neue"/>
              <a:buNone/>
              <a:defRPr sz="1700" b="0" i="0" u="none" strike="noStrike" cap="none">
                <a:solidFill>
                  <a:srgbClr val="000000"/>
                </a:solidFill>
                <a:latin typeface="Helvetica Neue"/>
                <a:ea typeface="Helvetica Neue"/>
                <a:cs typeface="Helvetica Neue"/>
                <a:sym typeface="Helvetica Neue"/>
              </a:defRPr>
            </a:lvl1pPr>
            <a:lvl2pPr marL="914400" marR="0" lvl="1" indent="-228600" algn="ctr" rtl="0">
              <a:lnSpc>
                <a:spcPct val="100000"/>
              </a:lnSpc>
              <a:spcBef>
                <a:spcPts val="0"/>
              </a:spcBef>
              <a:spcAft>
                <a:spcPts val="0"/>
              </a:spcAft>
              <a:buClr>
                <a:srgbClr val="000000"/>
              </a:buClr>
              <a:buSzPts val="1400"/>
              <a:buFont typeface="Helvetica Neue"/>
              <a:buNone/>
              <a:defRPr sz="1700" b="0" i="0" u="none" strike="noStrike" cap="none">
                <a:solidFill>
                  <a:srgbClr val="000000"/>
                </a:solidFill>
                <a:latin typeface="Helvetica Neue"/>
                <a:ea typeface="Helvetica Neue"/>
                <a:cs typeface="Helvetica Neue"/>
                <a:sym typeface="Helvetica Neue"/>
              </a:defRPr>
            </a:lvl2pPr>
            <a:lvl3pPr marL="1371600" marR="0" lvl="2" indent="-228600" algn="ctr" rtl="0">
              <a:lnSpc>
                <a:spcPct val="100000"/>
              </a:lnSpc>
              <a:spcBef>
                <a:spcPts val="0"/>
              </a:spcBef>
              <a:spcAft>
                <a:spcPts val="0"/>
              </a:spcAft>
              <a:buClr>
                <a:srgbClr val="000000"/>
              </a:buClr>
              <a:buSzPts val="1400"/>
              <a:buFont typeface="Helvetica Neue"/>
              <a:buNone/>
              <a:defRPr sz="1700" b="0" i="0" u="none" strike="noStrike" cap="none">
                <a:solidFill>
                  <a:srgbClr val="000000"/>
                </a:solidFill>
                <a:latin typeface="Helvetica Neue"/>
                <a:ea typeface="Helvetica Neue"/>
                <a:cs typeface="Helvetica Neue"/>
                <a:sym typeface="Helvetica Neue"/>
              </a:defRPr>
            </a:lvl3pPr>
            <a:lvl4pPr marL="1828800" marR="0" lvl="3" indent="-228600" algn="ctr" rtl="0">
              <a:lnSpc>
                <a:spcPct val="100000"/>
              </a:lnSpc>
              <a:spcBef>
                <a:spcPts val="0"/>
              </a:spcBef>
              <a:spcAft>
                <a:spcPts val="0"/>
              </a:spcAft>
              <a:buClr>
                <a:srgbClr val="000000"/>
              </a:buClr>
              <a:buSzPts val="1400"/>
              <a:buFont typeface="Helvetica Neue"/>
              <a:buNone/>
              <a:defRPr sz="1700" b="0" i="0" u="none" strike="noStrike" cap="none">
                <a:solidFill>
                  <a:srgbClr val="000000"/>
                </a:solidFill>
                <a:latin typeface="Helvetica Neue"/>
                <a:ea typeface="Helvetica Neue"/>
                <a:cs typeface="Helvetica Neue"/>
                <a:sym typeface="Helvetica Neue"/>
              </a:defRPr>
            </a:lvl4pPr>
            <a:lvl5pPr marL="2286000" marR="0" lvl="4" indent="-228600" algn="ctr" rtl="0">
              <a:lnSpc>
                <a:spcPct val="100000"/>
              </a:lnSpc>
              <a:spcBef>
                <a:spcPts val="0"/>
              </a:spcBef>
              <a:spcAft>
                <a:spcPts val="0"/>
              </a:spcAft>
              <a:buClr>
                <a:srgbClr val="000000"/>
              </a:buClr>
              <a:buSzPts val="1400"/>
              <a:buFont typeface="Helvetica Neue"/>
              <a:buNone/>
              <a:defRPr sz="1700" b="0" i="0" u="none" strike="noStrike" cap="none">
                <a:solidFill>
                  <a:srgbClr val="000000"/>
                </a:solidFill>
                <a:latin typeface="Helvetica Neue"/>
                <a:ea typeface="Helvetica Neue"/>
                <a:cs typeface="Helvetica Neue"/>
                <a:sym typeface="Helvetica Neue"/>
              </a:defRPr>
            </a:lvl5pPr>
            <a:lvl6pPr marL="2743200" marR="0" lvl="5"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6pPr>
            <a:lvl7pPr marL="3200400" marR="0" lvl="6"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7pPr>
            <a:lvl8pPr marL="3657600" marR="0" lvl="7"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8pPr>
            <a:lvl9pPr marL="4114800" marR="0" lvl="8"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9pPr>
          </a:lstStyle>
          <a:p>
            <a:endParaRPr/>
          </a:p>
        </p:txBody>
      </p:sp>
      <p:sp>
        <p:nvSpPr>
          <p:cNvPr id="81" name="Google Shape;81;p26"/>
          <p:cNvSpPr txBox="1">
            <a:spLocks noGrp="1"/>
          </p:cNvSpPr>
          <p:nvPr>
            <p:ph type="sldNum" idx="12"/>
          </p:nvPr>
        </p:nvSpPr>
        <p:spPr>
          <a:xfrm>
            <a:off x="3804541" y="9541073"/>
            <a:ext cx="157500" cy="375000"/>
          </a:xfrm>
          <a:prstGeom prst="rect">
            <a:avLst/>
          </a:prstGeom>
          <a:noFill/>
          <a:ln>
            <a:noFill/>
          </a:ln>
        </p:spPr>
        <p:txBody>
          <a:bodyPr spcFirstLastPara="1" wrap="square" lIns="26775" tIns="26775" rIns="26775" bIns="26775" anchor="t" anchorCtr="0">
            <a:noAutofit/>
          </a:bodyPr>
          <a:lstStyle>
            <a:lvl1pPr marL="0" marR="0" lvl="0"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Photo - Horizontal" type="tx">
  <p:cSld name="TITLE_AND_BODY">
    <p:spTree>
      <p:nvGrpSpPr>
        <p:cNvPr id="1" name="Shape 82"/>
        <p:cNvGrpSpPr/>
        <p:nvPr/>
      </p:nvGrpSpPr>
      <p:grpSpPr>
        <a:xfrm>
          <a:off x="0" y="0"/>
          <a:ext cx="0" cy="0"/>
          <a:chOff x="0" y="0"/>
          <a:chExt cx="0" cy="0"/>
        </a:xfrm>
      </p:grpSpPr>
      <p:sp>
        <p:nvSpPr>
          <p:cNvPr id="83" name="Google Shape;83;p27"/>
          <p:cNvSpPr>
            <a:spLocks noGrp="1"/>
          </p:cNvSpPr>
          <p:nvPr>
            <p:ph type="pic" idx="2"/>
          </p:nvPr>
        </p:nvSpPr>
        <p:spPr>
          <a:xfrm>
            <a:off x="1691673" y="654843"/>
            <a:ext cx="4383300" cy="6103200"/>
          </a:xfrm>
          <a:prstGeom prst="rect">
            <a:avLst/>
          </a:prstGeom>
          <a:noFill/>
          <a:ln>
            <a:noFill/>
          </a:ln>
        </p:spPr>
        <p:txBody>
          <a:bodyPr spcFirstLastPara="1" wrap="square" lIns="34275" tIns="34275" rIns="34275" bIns="34275" anchor="t" anchorCtr="0">
            <a:noAutofit/>
          </a:bodyPr>
          <a:lstStyle>
            <a:lvl1pPr marL="228600" marR="0" lvl="0"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1pPr>
            <a:lvl2pPr marL="393700" marR="0" lvl="1"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2pPr>
            <a:lvl3pPr marL="558800" marR="0" lvl="2"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3pPr>
            <a:lvl4pPr marL="736600" marR="0" lvl="3" indent="-2413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4pPr>
            <a:lvl5pPr marL="901700" marR="0" lvl="4"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5pPr>
            <a:lvl6pPr marL="1066800" marR="0" lvl="5"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6pPr>
            <a:lvl7pPr marL="1231900" marR="0" lvl="6"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7pPr>
            <a:lvl8pPr marL="1397000" marR="0" lvl="7"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8pPr>
            <a:lvl9pPr marL="1562100" marR="0" lvl="8"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9pPr>
          </a:lstStyle>
          <a:p>
            <a:endParaRPr/>
          </a:p>
        </p:txBody>
      </p:sp>
      <p:sp>
        <p:nvSpPr>
          <p:cNvPr id="84" name="Google Shape;84;p27"/>
          <p:cNvSpPr txBox="1">
            <a:spLocks noGrp="1"/>
          </p:cNvSpPr>
          <p:nvPr>
            <p:ph type="title"/>
          </p:nvPr>
        </p:nvSpPr>
        <p:spPr>
          <a:xfrm>
            <a:off x="1540817" y="6928247"/>
            <a:ext cx="4690800" cy="1466700"/>
          </a:xfrm>
          <a:prstGeom prst="rect">
            <a:avLst/>
          </a:prstGeom>
          <a:noFill/>
          <a:ln>
            <a:noFill/>
          </a:ln>
        </p:spPr>
        <p:txBody>
          <a:bodyPr spcFirstLastPara="1" wrap="square" lIns="34275" tIns="34275" rIns="34275" bIns="34275" anchor="b" anchorCtr="0">
            <a:noAutofit/>
          </a:bodyPr>
          <a:lstStyle>
            <a:lvl1pPr marL="0" marR="0" lvl="0" indent="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1pPr>
            <a:lvl2pPr marL="0" marR="0" lvl="1" indent="88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2pPr>
            <a:lvl3pPr marL="0" marR="0" lvl="2" indent="177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3pPr>
            <a:lvl4pPr marL="0" marR="0" lvl="3" indent="2540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4pPr>
            <a:lvl5pPr marL="0" marR="0" lvl="4" indent="342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5pPr>
            <a:lvl6pPr marL="0" marR="0" lvl="5" indent="431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6pPr>
            <a:lvl7pPr marL="0" marR="0" lvl="6" indent="5207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7pPr>
            <a:lvl8pPr marL="0" marR="0" lvl="7" indent="596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8pPr>
            <a:lvl9pPr marL="0" marR="0" lvl="8" indent="685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9pPr>
          </a:lstStyle>
          <a:p>
            <a:endParaRPr/>
          </a:p>
        </p:txBody>
      </p:sp>
      <p:sp>
        <p:nvSpPr>
          <p:cNvPr id="85" name="Google Shape;85;p27"/>
          <p:cNvSpPr txBox="1">
            <a:spLocks noGrp="1"/>
          </p:cNvSpPr>
          <p:nvPr>
            <p:ph type="body" idx="1"/>
          </p:nvPr>
        </p:nvSpPr>
        <p:spPr>
          <a:xfrm>
            <a:off x="1540817" y="8447484"/>
            <a:ext cx="4690800" cy="1165800"/>
          </a:xfrm>
          <a:prstGeom prst="rect">
            <a:avLst/>
          </a:prstGeom>
          <a:noFill/>
          <a:ln>
            <a:noFill/>
          </a:ln>
        </p:spPr>
        <p:txBody>
          <a:bodyPr spcFirstLastPara="1" wrap="square" lIns="34275" tIns="34275" rIns="34275" bIns="34275" anchor="t" anchorCtr="0">
            <a:noAutofit/>
          </a:bodyPr>
          <a:lstStyle>
            <a:lvl1pPr marL="457200" marR="0" lvl="0" indent="-228600" algn="ctr" rtl="0">
              <a:lnSpc>
                <a:spcPct val="100000"/>
              </a:lnSpc>
              <a:spcBef>
                <a:spcPts val="0"/>
              </a:spcBef>
              <a:spcAft>
                <a:spcPts val="0"/>
              </a:spcAft>
              <a:buClr>
                <a:srgbClr val="000000"/>
              </a:buClr>
              <a:buSzPts val="1400"/>
              <a:buFont typeface="Helvetica Neue"/>
              <a:buNone/>
              <a:defRPr sz="1700" b="0" i="0" u="none" strike="noStrike" cap="none">
                <a:solidFill>
                  <a:srgbClr val="000000"/>
                </a:solidFill>
                <a:latin typeface="Helvetica Neue"/>
                <a:ea typeface="Helvetica Neue"/>
                <a:cs typeface="Helvetica Neue"/>
                <a:sym typeface="Helvetica Neue"/>
              </a:defRPr>
            </a:lvl1pPr>
            <a:lvl2pPr marL="914400" marR="0" lvl="1" indent="-228600" algn="ctr" rtl="0">
              <a:lnSpc>
                <a:spcPct val="100000"/>
              </a:lnSpc>
              <a:spcBef>
                <a:spcPts val="0"/>
              </a:spcBef>
              <a:spcAft>
                <a:spcPts val="0"/>
              </a:spcAft>
              <a:buClr>
                <a:srgbClr val="000000"/>
              </a:buClr>
              <a:buSzPts val="1400"/>
              <a:buFont typeface="Helvetica Neue"/>
              <a:buNone/>
              <a:defRPr sz="1700" b="0" i="0" u="none" strike="noStrike" cap="none">
                <a:solidFill>
                  <a:srgbClr val="000000"/>
                </a:solidFill>
                <a:latin typeface="Helvetica Neue"/>
                <a:ea typeface="Helvetica Neue"/>
                <a:cs typeface="Helvetica Neue"/>
                <a:sym typeface="Helvetica Neue"/>
              </a:defRPr>
            </a:lvl2pPr>
            <a:lvl3pPr marL="1371600" marR="0" lvl="2" indent="-228600" algn="ctr" rtl="0">
              <a:lnSpc>
                <a:spcPct val="100000"/>
              </a:lnSpc>
              <a:spcBef>
                <a:spcPts val="0"/>
              </a:spcBef>
              <a:spcAft>
                <a:spcPts val="0"/>
              </a:spcAft>
              <a:buClr>
                <a:srgbClr val="000000"/>
              </a:buClr>
              <a:buSzPts val="1400"/>
              <a:buFont typeface="Helvetica Neue"/>
              <a:buNone/>
              <a:defRPr sz="1700" b="0" i="0" u="none" strike="noStrike" cap="none">
                <a:solidFill>
                  <a:srgbClr val="000000"/>
                </a:solidFill>
                <a:latin typeface="Helvetica Neue"/>
                <a:ea typeface="Helvetica Neue"/>
                <a:cs typeface="Helvetica Neue"/>
                <a:sym typeface="Helvetica Neue"/>
              </a:defRPr>
            </a:lvl3pPr>
            <a:lvl4pPr marL="1828800" marR="0" lvl="3" indent="-228600" algn="ctr" rtl="0">
              <a:lnSpc>
                <a:spcPct val="100000"/>
              </a:lnSpc>
              <a:spcBef>
                <a:spcPts val="0"/>
              </a:spcBef>
              <a:spcAft>
                <a:spcPts val="0"/>
              </a:spcAft>
              <a:buClr>
                <a:srgbClr val="000000"/>
              </a:buClr>
              <a:buSzPts val="1400"/>
              <a:buFont typeface="Helvetica Neue"/>
              <a:buNone/>
              <a:defRPr sz="1700" b="0" i="0" u="none" strike="noStrike" cap="none">
                <a:solidFill>
                  <a:srgbClr val="000000"/>
                </a:solidFill>
                <a:latin typeface="Helvetica Neue"/>
                <a:ea typeface="Helvetica Neue"/>
                <a:cs typeface="Helvetica Neue"/>
                <a:sym typeface="Helvetica Neue"/>
              </a:defRPr>
            </a:lvl4pPr>
            <a:lvl5pPr marL="2286000" marR="0" lvl="4" indent="-228600" algn="ctr" rtl="0">
              <a:lnSpc>
                <a:spcPct val="100000"/>
              </a:lnSpc>
              <a:spcBef>
                <a:spcPts val="0"/>
              </a:spcBef>
              <a:spcAft>
                <a:spcPts val="0"/>
              </a:spcAft>
              <a:buClr>
                <a:srgbClr val="000000"/>
              </a:buClr>
              <a:buSzPts val="1400"/>
              <a:buFont typeface="Helvetica Neue"/>
              <a:buNone/>
              <a:defRPr sz="1700" b="0" i="0" u="none" strike="noStrike" cap="none">
                <a:solidFill>
                  <a:srgbClr val="000000"/>
                </a:solidFill>
                <a:latin typeface="Helvetica Neue"/>
                <a:ea typeface="Helvetica Neue"/>
                <a:cs typeface="Helvetica Neue"/>
                <a:sym typeface="Helvetica Neue"/>
              </a:defRPr>
            </a:lvl5pPr>
            <a:lvl6pPr marL="2743200" marR="0" lvl="5"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6pPr>
            <a:lvl7pPr marL="3200400" marR="0" lvl="6"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7pPr>
            <a:lvl8pPr marL="3657600" marR="0" lvl="7"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8pPr>
            <a:lvl9pPr marL="4114800" marR="0" lvl="8"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9pPr>
          </a:lstStyle>
          <a:p>
            <a:endParaRPr/>
          </a:p>
        </p:txBody>
      </p:sp>
      <p:sp>
        <p:nvSpPr>
          <p:cNvPr id="86" name="Google Shape;86;p27"/>
          <p:cNvSpPr txBox="1">
            <a:spLocks noGrp="1"/>
          </p:cNvSpPr>
          <p:nvPr>
            <p:ph type="sldNum" idx="12"/>
          </p:nvPr>
        </p:nvSpPr>
        <p:spPr>
          <a:xfrm>
            <a:off x="3804541" y="9534525"/>
            <a:ext cx="157500" cy="375000"/>
          </a:xfrm>
          <a:prstGeom prst="rect">
            <a:avLst/>
          </a:prstGeom>
          <a:noFill/>
          <a:ln>
            <a:noFill/>
          </a:ln>
        </p:spPr>
        <p:txBody>
          <a:bodyPr spcFirstLastPara="1" wrap="square" lIns="26775" tIns="26775" rIns="26775" bIns="26775" anchor="t" anchorCtr="0">
            <a:noAutofit/>
          </a:bodyPr>
          <a:lstStyle>
            <a:lvl1pPr marL="0" marR="0" lvl="0"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 Center">
  <p:cSld name="Title - Center">
    <p:spTree>
      <p:nvGrpSpPr>
        <p:cNvPr id="1" name="Shape 87"/>
        <p:cNvGrpSpPr/>
        <p:nvPr/>
      </p:nvGrpSpPr>
      <p:grpSpPr>
        <a:xfrm>
          <a:off x="0" y="0"/>
          <a:ext cx="0" cy="0"/>
          <a:chOff x="0" y="0"/>
          <a:chExt cx="0" cy="0"/>
        </a:xfrm>
      </p:grpSpPr>
      <p:sp>
        <p:nvSpPr>
          <p:cNvPr id="88" name="Google Shape;88;p28"/>
          <p:cNvSpPr txBox="1">
            <a:spLocks noGrp="1"/>
          </p:cNvSpPr>
          <p:nvPr>
            <p:ph type="title"/>
          </p:nvPr>
        </p:nvSpPr>
        <p:spPr>
          <a:xfrm>
            <a:off x="1540817" y="3326606"/>
            <a:ext cx="4690800" cy="3405000"/>
          </a:xfrm>
          <a:prstGeom prst="rect">
            <a:avLst/>
          </a:prstGeom>
          <a:noFill/>
          <a:ln>
            <a:noFill/>
          </a:ln>
        </p:spPr>
        <p:txBody>
          <a:bodyPr spcFirstLastPara="1" wrap="square" lIns="34275" tIns="34275" rIns="34275" bIns="34275" anchor="ctr" anchorCtr="0">
            <a:noAutofit/>
          </a:bodyPr>
          <a:lstStyle>
            <a:lvl1pPr marL="0" marR="0" lvl="0" indent="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1pPr>
            <a:lvl2pPr marL="0" marR="0" lvl="1" indent="88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2pPr>
            <a:lvl3pPr marL="0" marR="0" lvl="2" indent="177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3pPr>
            <a:lvl4pPr marL="0" marR="0" lvl="3" indent="2540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4pPr>
            <a:lvl5pPr marL="0" marR="0" lvl="4" indent="342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5pPr>
            <a:lvl6pPr marL="0" marR="0" lvl="5" indent="431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6pPr>
            <a:lvl7pPr marL="0" marR="0" lvl="6" indent="5207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7pPr>
            <a:lvl8pPr marL="0" marR="0" lvl="7" indent="596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8pPr>
            <a:lvl9pPr marL="0" marR="0" lvl="8" indent="685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9pPr>
          </a:lstStyle>
          <a:p>
            <a:endParaRPr/>
          </a:p>
        </p:txBody>
      </p:sp>
      <p:sp>
        <p:nvSpPr>
          <p:cNvPr id="89" name="Google Shape;89;p28"/>
          <p:cNvSpPr txBox="1">
            <a:spLocks noGrp="1"/>
          </p:cNvSpPr>
          <p:nvPr>
            <p:ph type="sldNum" idx="12"/>
          </p:nvPr>
        </p:nvSpPr>
        <p:spPr>
          <a:xfrm>
            <a:off x="3804541" y="9541073"/>
            <a:ext cx="157500" cy="375000"/>
          </a:xfrm>
          <a:prstGeom prst="rect">
            <a:avLst/>
          </a:prstGeom>
          <a:noFill/>
          <a:ln>
            <a:noFill/>
          </a:ln>
        </p:spPr>
        <p:txBody>
          <a:bodyPr spcFirstLastPara="1" wrap="square" lIns="26775" tIns="26775" rIns="26775" bIns="26775" anchor="t" anchorCtr="0">
            <a:noAutofit/>
          </a:bodyPr>
          <a:lstStyle>
            <a:lvl1pPr marL="0" marR="0" lvl="0"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Photo - Vertical">
  <p:cSld name="Photo - Vertical">
    <p:spTree>
      <p:nvGrpSpPr>
        <p:cNvPr id="1" name="Shape 90"/>
        <p:cNvGrpSpPr/>
        <p:nvPr/>
      </p:nvGrpSpPr>
      <p:grpSpPr>
        <a:xfrm>
          <a:off x="0" y="0"/>
          <a:ext cx="0" cy="0"/>
          <a:chOff x="0" y="0"/>
          <a:chExt cx="0" cy="0"/>
        </a:xfrm>
      </p:grpSpPr>
      <p:sp>
        <p:nvSpPr>
          <p:cNvPr id="91" name="Google Shape;91;p29"/>
          <p:cNvSpPr>
            <a:spLocks noGrp="1"/>
          </p:cNvSpPr>
          <p:nvPr>
            <p:ph type="pic" idx="2"/>
          </p:nvPr>
        </p:nvSpPr>
        <p:spPr>
          <a:xfrm>
            <a:off x="3982975" y="654843"/>
            <a:ext cx="2391000" cy="8486700"/>
          </a:xfrm>
          <a:prstGeom prst="rect">
            <a:avLst/>
          </a:prstGeom>
          <a:noFill/>
          <a:ln>
            <a:noFill/>
          </a:ln>
        </p:spPr>
        <p:txBody>
          <a:bodyPr spcFirstLastPara="1" wrap="square" lIns="34275" tIns="34275" rIns="34275" bIns="34275" anchor="t" anchorCtr="0">
            <a:noAutofit/>
          </a:bodyPr>
          <a:lstStyle>
            <a:lvl1pPr marL="228600" marR="0" lvl="0"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1pPr>
            <a:lvl2pPr marL="393700" marR="0" lvl="1"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2pPr>
            <a:lvl3pPr marL="558800" marR="0" lvl="2"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3pPr>
            <a:lvl4pPr marL="736600" marR="0" lvl="3" indent="-2413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4pPr>
            <a:lvl5pPr marL="901700" marR="0" lvl="4"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5pPr>
            <a:lvl6pPr marL="1066800" marR="0" lvl="5"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6pPr>
            <a:lvl7pPr marL="1231900" marR="0" lvl="6"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7pPr>
            <a:lvl8pPr marL="1397000" marR="0" lvl="7"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8pPr>
            <a:lvl9pPr marL="1562100" marR="0" lvl="8"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9pPr>
          </a:lstStyle>
          <a:p>
            <a:endParaRPr/>
          </a:p>
        </p:txBody>
      </p:sp>
      <p:sp>
        <p:nvSpPr>
          <p:cNvPr id="92" name="Google Shape;92;p29"/>
          <p:cNvSpPr txBox="1">
            <a:spLocks noGrp="1"/>
          </p:cNvSpPr>
          <p:nvPr>
            <p:ph type="title"/>
          </p:nvPr>
        </p:nvSpPr>
        <p:spPr>
          <a:xfrm>
            <a:off x="1398501" y="654843"/>
            <a:ext cx="2391000" cy="4112400"/>
          </a:xfrm>
          <a:prstGeom prst="rect">
            <a:avLst/>
          </a:prstGeom>
          <a:noFill/>
          <a:ln>
            <a:noFill/>
          </a:ln>
        </p:spPr>
        <p:txBody>
          <a:bodyPr spcFirstLastPara="1" wrap="square" lIns="34275" tIns="34275" rIns="34275" bIns="34275" anchor="b" anchorCtr="0">
            <a:noAutofit/>
          </a:bodyPr>
          <a:lstStyle>
            <a:lvl1pPr marL="0" marR="0" lvl="0" indent="0" algn="ctr" rtl="0">
              <a:lnSpc>
                <a:spcPct val="100000"/>
              </a:lnSpc>
              <a:spcBef>
                <a:spcPts val="0"/>
              </a:spcBef>
              <a:spcAft>
                <a:spcPts val="0"/>
              </a:spcAft>
              <a:buClr>
                <a:srgbClr val="000000"/>
              </a:buClr>
              <a:buSzPts val="500"/>
              <a:buFont typeface="Helvetica Neue"/>
              <a:buNone/>
              <a:defRPr sz="3200" b="0" i="0" u="none" strike="noStrike" cap="none">
                <a:solidFill>
                  <a:srgbClr val="000000"/>
                </a:solidFill>
                <a:latin typeface="Helvetica Neue"/>
                <a:ea typeface="Helvetica Neue"/>
                <a:cs typeface="Helvetica Neue"/>
                <a:sym typeface="Helvetica Neue"/>
              </a:defRPr>
            </a:lvl1pPr>
            <a:lvl2pPr marL="0" marR="0" lvl="1" indent="88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2pPr>
            <a:lvl3pPr marL="0" marR="0" lvl="2" indent="177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3pPr>
            <a:lvl4pPr marL="0" marR="0" lvl="3" indent="2540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4pPr>
            <a:lvl5pPr marL="0" marR="0" lvl="4" indent="342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5pPr>
            <a:lvl6pPr marL="0" marR="0" lvl="5" indent="431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6pPr>
            <a:lvl7pPr marL="0" marR="0" lvl="6" indent="5207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7pPr>
            <a:lvl8pPr marL="0" marR="0" lvl="7" indent="596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8pPr>
            <a:lvl9pPr marL="0" marR="0" lvl="8" indent="685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9pPr>
          </a:lstStyle>
          <a:p>
            <a:endParaRPr/>
          </a:p>
        </p:txBody>
      </p:sp>
      <p:sp>
        <p:nvSpPr>
          <p:cNvPr id="93" name="Google Shape;93;p29"/>
          <p:cNvSpPr txBox="1">
            <a:spLocks noGrp="1"/>
          </p:cNvSpPr>
          <p:nvPr>
            <p:ph type="body" idx="1"/>
          </p:nvPr>
        </p:nvSpPr>
        <p:spPr>
          <a:xfrm>
            <a:off x="1398501" y="4911328"/>
            <a:ext cx="2391000" cy="4230600"/>
          </a:xfrm>
          <a:prstGeom prst="rect">
            <a:avLst/>
          </a:prstGeom>
          <a:noFill/>
          <a:ln>
            <a:noFill/>
          </a:ln>
        </p:spPr>
        <p:txBody>
          <a:bodyPr spcFirstLastPara="1" wrap="square" lIns="34275" tIns="34275" rIns="34275" bIns="34275" anchor="t" anchorCtr="0">
            <a:noAutofit/>
          </a:bodyPr>
          <a:lstStyle>
            <a:lvl1pPr marL="457200" marR="0" lvl="0" indent="-228600" algn="ctr" rtl="0">
              <a:lnSpc>
                <a:spcPct val="100000"/>
              </a:lnSpc>
              <a:spcBef>
                <a:spcPts val="0"/>
              </a:spcBef>
              <a:spcAft>
                <a:spcPts val="0"/>
              </a:spcAft>
              <a:buClr>
                <a:srgbClr val="000000"/>
              </a:buClr>
              <a:buSzPts val="1400"/>
              <a:buFont typeface="Helvetica Neue"/>
              <a:buNone/>
              <a:defRPr sz="1700" b="0" i="0" u="none" strike="noStrike" cap="none">
                <a:solidFill>
                  <a:srgbClr val="000000"/>
                </a:solidFill>
                <a:latin typeface="Helvetica Neue"/>
                <a:ea typeface="Helvetica Neue"/>
                <a:cs typeface="Helvetica Neue"/>
                <a:sym typeface="Helvetica Neue"/>
              </a:defRPr>
            </a:lvl1pPr>
            <a:lvl2pPr marL="914400" marR="0" lvl="1" indent="-228600" algn="ctr" rtl="0">
              <a:lnSpc>
                <a:spcPct val="100000"/>
              </a:lnSpc>
              <a:spcBef>
                <a:spcPts val="0"/>
              </a:spcBef>
              <a:spcAft>
                <a:spcPts val="0"/>
              </a:spcAft>
              <a:buClr>
                <a:srgbClr val="000000"/>
              </a:buClr>
              <a:buSzPts val="1400"/>
              <a:buFont typeface="Helvetica Neue"/>
              <a:buNone/>
              <a:defRPr sz="1700" b="0" i="0" u="none" strike="noStrike" cap="none">
                <a:solidFill>
                  <a:srgbClr val="000000"/>
                </a:solidFill>
                <a:latin typeface="Helvetica Neue"/>
                <a:ea typeface="Helvetica Neue"/>
                <a:cs typeface="Helvetica Neue"/>
                <a:sym typeface="Helvetica Neue"/>
              </a:defRPr>
            </a:lvl2pPr>
            <a:lvl3pPr marL="1371600" marR="0" lvl="2" indent="-228600" algn="ctr" rtl="0">
              <a:lnSpc>
                <a:spcPct val="100000"/>
              </a:lnSpc>
              <a:spcBef>
                <a:spcPts val="0"/>
              </a:spcBef>
              <a:spcAft>
                <a:spcPts val="0"/>
              </a:spcAft>
              <a:buClr>
                <a:srgbClr val="000000"/>
              </a:buClr>
              <a:buSzPts val="1400"/>
              <a:buFont typeface="Helvetica Neue"/>
              <a:buNone/>
              <a:defRPr sz="1700" b="0" i="0" u="none" strike="noStrike" cap="none">
                <a:solidFill>
                  <a:srgbClr val="000000"/>
                </a:solidFill>
                <a:latin typeface="Helvetica Neue"/>
                <a:ea typeface="Helvetica Neue"/>
                <a:cs typeface="Helvetica Neue"/>
                <a:sym typeface="Helvetica Neue"/>
              </a:defRPr>
            </a:lvl3pPr>
            <a:lvl4pPr marL="1828800" marR="0" lvl="3" indent="-228600" algn="ctr" rtl="0">
              <a:lnSpc>
                <a:spcPct val="100000"/>
              </a:lnSpc>
              <a:spcBef>
                <a:spcPts val="0"/>
              </a:spcBef>
              <a:spcAft>
                <a:spcPts val="0"/>
              </a:spcAft>
              <a:buClr>
                <a:srgbClr val="000000"/>
              </a:buClr>
              <a:buSzPts val="1400"/>
              <a:buFont typeface="Helvetica Neue"/>
              <a:buNone/>
              <a:defRPr sz="1700" b="0" i="0" u="none" strike="noStrike" cap="none">
                <a:solidFill>
                  <a:srgbClr val="000000"/>
                </a:solidFill>
                <a:latin typeface="Helvetica Neue"/>
                <a:ea typeface="Helvetica Neue"/>
                <a:cs typeface="Helvetica Neue"/>
                <a:sym typeface="Helvetica Neue"/>
              </a:defRPr>
            </a:lvl4pPr>
            <a:lvl5pPr marL="2286000" marR="0" lvl="4" indent="-228600" algn="ctr" rtl="0">
              <a:lnSpc>
                <a:spcPct val="100000"/>
              </a:lnSpc>
              <a:spcBef>
                <a:spcPts val="0"/>
              </a:spcBef>
              <a:spcAft>
                <a:spcPts val="0"/>
              </a:spcAft>
              <a:buClr>
                <a:srgbClr val="000000"/>
              </a:buClr>
              <a:buSzPts val="1400"/>
              <a:buFont typeface="Helvetica Neue"/>
              <a:buNone/>
              <a:defRPr sz="1700" b="0" i="0" u="none" strike="noStrike" cap="none">
                <a:solidFill>
                  <a:srgbClr val="000000"/>
                </a:solidFill>
                <a:latin typeface="Helvetica Neue"/>
                <a:ea typeface="Helvetica Neue"/>
                <a:cs typeface="Helvetica Neue"/>
                <a:sym typeface="Helvetica Neue"/>
              </a:defRPr>
            </a:lvl5pPr>
            <a:lvl6pPr marL="2743200" marR="0" lvl="5"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6pPr>
            <a:lvl7pPr marL="3200400" marR="0" lvl="6"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7pPr>
            <a:lvl8pPr marL="3657600" marR="0" lvl="7"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8pPr>
            <a:lvl9pPr marL="4114800" marR="0" lvl="8"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9pPr>
          </a:lstStyle>
          <a:p>
            <a:endParaRPr/>
          </a:p>
        </p:txBody>
      </p:sp>
      <p:sp>
        <p:nvSpPr>
          <p:cNvPr id="94" name="Google Shape;94;p29"/>
          <p:cNvSpPr txBox="1">
            <a:spLocks noGrp="1"/>
          </p:cNvSpPr>
          <p:nvPr>
            <p:ph type="sldNum" idx="12"/>
          </p:nvPr>
        </p:nvSpPr>
        <p:spPr>
          <a:xfrm>
            <a:off x="3804541" y="9541073"/>
            <a:ext cx="157500" cy="375000"/>
          </a:xfrm>
          <a:prstGeom prst="rect">
            <a:avLst/>
          </a:prstGeom>
          <a:noFill/>
          <a:ln>
            <a:noFill/>
          </a:ln>
        </p:spPr>
        <p:txBody>
          <a:bodyPr spcFirstLastPara="1" wrap="square" lIns="26775" tIns="26775" rIns="26775" bIns="26775" anchor="t" anchorCtr="0">
            <a:noAutofit/>
          </a:bodyPr>
          <a:lstStyle>
            <a:lvl1pPr marL="0" marR="0" lvl="0"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 Top">
  <p:cSld name="Title - Top">
    <p:spTree>
      <p:nvGrpSpPr>
        <p:cNvPr id="1" name="Shape 95"/>
        <p:cNvGrpSpPr/>
        <p:nvPr/>
      </p:nvGrpSpPr>
      <p:grpSpPr>
        <a:xfrm>
          <a:off x="0" y="0"/>
          <a:ext cx="0" cy="0"/>
          <a:chOff x="0" y="0"/>
          <a:chExt cx="0" cy="0"/>
        </a:xfrm>
      </p:grpSpPr>
      <p:sp>
        <p:nvSpPr>
          <p:cNvPr id="96" name="Google Shape;96;p30"/>
          <p:cNvSpPr txBox="1">
            <a:spLocks noGrp="1"/>
          </p:cNvSpPr>
          <p:nvPr>
            <p:ph type="title"/>
          </p:nvPr>
        </p:nvSpPr>
        <p:spPr>
          <a:xfrm>
            <a:off x="1398501" y="458391"/>
            <a:ext cx="4975200" cy="2226300"/>
          </a:xfrm>
          <a:prstGeom prst="rect">
            <a:avLst/>
          </a:prstGeom>
          <a:noFill/>
          <a:ln>
            <a:noFill/>
          </a:ln>
        </p:spPr>
        <p:txBody>
          <a:bodyPr spcFirstLastPara="1" wrap="square" lIns="34275" tIns="34275" rIns="34275" bIns="34275" anchor="ctr" anchorCtr="0">
            <a:noAutofit/>
          </a:bodyPr>
          <a:lstStyle>
            <a:lvl1pPr marL="0" marR="0" lvl="0" indent="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1pPr>
            <a:lvl2pPr marL="0" marR="0" lvl="1" indent="88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2pPr>
            <a:lvl3pPr marL="0" marR="0" lvl="2" indent="177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3pPr>
            <a:lvl4pPr marL="0" marR="0" lvl="3" indent="2540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4pPr>
            <a:lvl5pPr marL="0" marR="0" lvl="4" indent="342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5pPr>
            <a:lvl6pPr marL="0" marR="0" lvl="5" indent="431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6pPr>
            <a:lvl7pPr marL="0" marR="0" lvl="6" indent="5207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7pPr>
            <a:lvl8pPr marL="0" marR="0" lvl="7" indent="596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8pPr>
            <a:lvl9pPr marL="0" marR="0" lvl="8" indent="685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9pPr>
          </a:lstStyle>
          <a:p>
            <a:endParaRPr/>
          </a:p>
        </p:txBody>
      </p:sp>
      <p:sp>
        <p:nvSpPr>
          <p:cNvPr id="97" name="Google Shape;97;p30"/>
          <p:cNvSpPr txBox="1">
            <a:spLocks noGrp="1"/>
          </p:cNvSpPr>
          <p:nvPr>
            <p:ph type="sldNum" idx="12"/>
          </p:nvPr>
        </p:nvSpPr>
        <p:spPr>
          <a:xfrm>
            <a:off x="3804541" y="9541073"/>
            <a:ext cx="157500" cy="375000"/>
          </a:xfrm>
          <a:prstGeom prst="rect">
            <a:avLst/>
          </a:prstGeom>
          <a:noFill/>
          <a:ln>
            <a:noFill/>
          </a:ln>
        </p:spPr>
        <p:txBody>
          <a:bodyPr spcFirstLastPara="1" wrap="square" lIns="26775" tIns="26775" rIns="26775" bIns="26775" anchor="t" anchorCtr="0">
            <a:noAutofit/>
          </a:bodyPr>
          <a:lstStyle>
            <a:lvl1pPr marL="0" marR="0" lvl="0"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mp; Bullets">
  <p:cSld name="Title &amp; Bullets">
    <p:spTree>
      <p:nvGrpSpPr>
        <p:cNvPr id="1" name="Shape 98"/>
        <p:cNvGrpSpPr/>
        <p:nvPr/>
      </p:nvGrpSpPr>
      <p:grpSpPr>
        <a:xfrm>
          <a:off x="0" y="0"/>
          <a:ext cx="0" cy="0"/>
          <a:chOff x="0" y="0"/>
          <a:chExt cx="0" cy="0"/>
        </a:xfrm>
      </p:grpSpPr>
      <p:sp>
        <p:nvSpPr>
          <p:cNvPr id="99" name="Google Shape;99;p31"/>
          <p:cNvSpPr txBox="1">
            <a:spLocks noGrp="1"/>
          </p:cNvSpPr>
          <p:nvPr>
            <p:ph type="title"/>
          </p:nvPr>
        </p:nvSpPr>
        <p:spPr>
          <a:xfrm>
            <a:off x="1398501" y="458391"/>
            <a:ext cx="4975200" cy="2226300"/>
          </a:xfrm>
          <a:prstGeom prst="rect">
            <a:avLst/>
          </a:prstGeom>
          <a:noFill/>
          <a:ln>
            <a:noFill/>
          </a:ln>
        </p:spPr>
        <p:txBody>
          <a:bodyPr spcFirstLastPara="1" wrap="square" lIns="34275" tIns="34275" rIns="34275" bIns="34275" anchor="ctr" anchorCtr="0">
            <a:noAutofit/>
          </a:bodyPr>
          <a:lstStyle>
            <a:lvl1pPr marL="0" marR="0" lvl="0" indent="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1pPr>
            <a:lvl2pPr marL="0" marR="0" lvl="1" indent="88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2pPr>
            <a:lvl3pPr marL="0" marR="0" lvl="2" indent="177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3pPr>
            <a:lvl4pPr marL="0" marR="0" lvl="3" indent="2540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4pPr>
            <a:lvl5pPr marL="0" marR="0" lvl="4" indent="342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5pPr>
            <a:lvl6pPr marL="0" marR="0" lvl="5" indent="431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6pPr>
            <a:lvl7pPr marL="0" marR="0" lvl="6" indent="5207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7pPr>
            <a:lvl8pPr marL="0" marR="0" lvl="7" indent="596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8pPr>
            <a:lvl9pPr marL="0" marR="0" lvl="8" indent="685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9pPr>
          </a:lstStyle>
          <a:p>
            <a:endParaRPr/>
          </a:p>
        </p:txBody>
      </p:sp>
      <p:sp>
        <p:nvSpPr>
          <p:cNvPr id="100" name="Google Shape;100;p31"/>
          <p:cNvSpPr txBox="1">
            <a:spLocks noGrp="1"/>
          </p:cNvSpPr>
          <p:nvPr>
            <p:ph type="body" idx="1"/>
          </p:nvPr>
        </p:nvSpPr>
        <p:spPr>
          <a:xfrm>
            <a:off x="1398501" y="2684859"/>
            <a:ext cx="4975200" cy="6482700"/>
          </a:xfrm>
          <a:prstGeom prst="rect">
            <a:avLst/>
          </a:prstGeom>
          <a:noFill/>
          <a:ln>
            <a:noFill/>
          </a:ln>
        </p:spPr>
        <p:txBody>
          <a:bodyPr spcFirstLastPara="1" wrap="square" lIns="34275" tIns="34275" rIns="34275" bIns="34275" anchor="ctr" anchorCtr="0">
            <a:noAutofit/>
          </a:bodyPr>
          <a:lstStyle>
            <a:lvl1pPr marL="457200" marR="0" lvl="0"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1pPr>
            <a:lvl2pPr marL="914400" marR="0" lvl="1"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2pPr>
            <a:lvl3pPr marL="1371600" marR="0" lvl="2"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3pPr>
            <a:lvl4pPr marL="1828800" marR="0" lvl="3"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4pPr>
            <a:lvl5pPr marL="2286000" marR="0" lvl="4"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5pPr>
            <a:lvl6pPr marL="2743200" marR="0" lvl="5"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6pPr>
            <a:lvl7pPr marL="3200400" marR="0" lvl="6"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7pPr>
            <a:lvl8pPr marL="3657600" marR="0" lvl="7"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8pPr>
            <a:lvl9pPr marL="4114800" marR="0" lvl="8"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9pPr>
          </a:lstStyle>
          <a:p>
            <a:endParaRPr/>
          </a:p>
        </p:txBody>
      </p:sp>
      <p:sp>
        <p:nvSpPr>
          <p:cNvPr id="101" name="Google Shape;101;p31"/>
          <p:cNvSpPr txBox="1">
            <a:spLocks noGrp="1"/>
          </p:cNvSpPr>
          <p:nvPr>
            <p:ph type="sldNum" idx="12"/>
          </p:nvPr>
        </p:nvSpPr>
        <p:spPr>
          <a:xfrm>
            <a:off x="3804541" y="9541073"/>
            <a:ext cx="157500" cy="375000"/>
          </a:xfrm>
          <a:prstGeom prst="rect">
            <a:avLst/>
          </a:prstGeom>
          <a:noFill/>
          <a:ln>
            <a:noFill/>
          </a:ln>
        </p:spPr>
        <p:txBody>
          <a:bodyPr spcFirstLastPara="1" wrap="square" lIns="26775" tIns="26775" rIns="26775" bIns="26775" anchor="t" anchorCtr="0">
            <a:noAutofit/>
          </a:bodyPr>
          <a:lstStyle>
            <a:lvl1pPr marL="0" marR="0" lvl="0"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Bullets &amp; Photo">
  <p:cSld name="Title, Bullets &amp; Photo">
    <p:spTree>
      <p:nvGrpSpPr>
        <p:cNvPr id="1" name="Shape 102"/>
        <p:cNvGrpSpPr/>
        <p:nvPr/>
      </p:nvGrpSpPr>
      <p:grpSpPr>
        <a:xfrm>
          <a:off x="0" y="0"/>
          <a:ext cx="0" cy="0"/>
          <a:chOff x="0" y="0"/>
          <a:chExt cx="0" cy="0"/>
        </a:xfrm>
      </p:grpSpPr>
      <p:sp>
        <p:nvSpPr>
          <p:cNvPr id="103" name="Google Shape;103;p32"/>
          <p:cNvSpPr>
            <a:spLocks noGrp="1"/>
          </p:cNvSpPr>
          <p:nvPr>
            <p:ph type="pic" idx="2"/>
          </p:nvPr>
        </p:nvSpPr>
        <p:spPr>
          <a:xfrm>
            <a:off x="3982975" y="2684859"/>
            <a:ext cx="2391000" cy="6482700"/>
          </a:xfrm>
          <a:prstGeom prst="rect">
            <a:avLst/>
          </a:prstGeom>
          <a:noFill/>
          <a:ln>
            <a:noFill/>
          </a:ln>
        </p:spPr>
        <p:txBody>
          <a:bodyPr spcFirstLastPara="1" wrap="square" lIns="34275" tIns="34275" rIns="34275" bIns="34275" anchor="t" anchorCtr="0">
            <a:noAutofit/>
          </a:bodyPr>
          <a:lstStyle>
            <a:lvl1pPr marL="228600" marR="0" lvl="0"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1pPr>
            <a:lvl2pPr marL="393700" marR="0" lvl="1"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2pPr>
            <a:lvl3pPr marL="558800" marR="0" lvl="2"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3pPr>
            <a:lvl4pPr marL="736600" marR="0" lvl="3" indent="-2413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4pPr>
            <a:lvl5pPr marL="901700" marR="0" lvl="4"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5pPr>
            <a:lvl6pPr marL="1066800" marR="0" lvl="5"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6pPr>
            <a:lvl7pPr marL="1231900" marR="0" lvl="6"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7pPr>
            <a:lvl8pPr marL="1397000" marR="0" lvl="7"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8pPr>
            <a:lvl9pPr marL="1562100" marR="0" lvl="8"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9pPr>
          </a:lstStyle>
          <a:p>
            <a:endParaRPr/>
          </a:p>
        </p:txBody>
      </p:sp>
      <p:sp>
        <p:nvSpPr>
          <p:cNvPr id="104" name="Google Shape;104;p32"/>
          <p:cNvSpPr txBox="1">
            <a:spLocks noGrp="1"/>
          </p:cNvSpPr>
          <p:nvPr>
            <p:ph type="title"/>
          </p:nvPr>
        </p:nvSpPr>
        <p:spPr>
          <a:xfrm>
            <a:off x="1398501" y="458391"/>
            <a:ext cx="4975200" cy="2226300"/>
          </a:xfrm>
          <a:prstGeom prst="rect">
            <a:avLst/>
          </a:prstGeom>
          <a:noFill/>
          <a:ln>
            <a:noFill/>
          </a:ln>
        </p:spPr>
        <p:txBody>
          <a:bodyPr spcFirstLastPara="1" wrap="square" lIns="34275" tIns="34275" rIns="34275" bIns="34275" anchor="ctr" anchorCtr="0">
            <a:noAutofit/>
          </a:bodyPr>
          <a:lstStyle>
            <a:lvl1pPr marL="0" marR="0" lvl="0" indent="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1pPr>
            <a:lvl2pPr marL="0" marR="0" lvl="1" indent="88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2pPr>
            <a:lvl3pPr marL="0" marR="0" lvl="2" indent="177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3pPr>
            <a:lvl4pPr marL="0" marR="0" lvl="3" indent="2540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4pPr>
            <a:lvl5pPr marL="0" marR="0" lvl="4" indent="342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5pPr>
            <a:lvl6pPr marL="0" marR="0" lvl="5" indent="431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6pPr>
            <a:lvl7pPr marL="0" marR="0" lvl="6" indent="5207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7pPr>
            <a:lvl8pPr marL="0" marR="0" lvl="7" indent="596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8pPr>
            <a:lvl9pPr marL="0" marR="0" lvl="8" indent="685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9pPr>
          </a:lstStyle>
          <a:p>
            <a:endParaRPr/>
          </a:p>
        </p:txBody>
      </p:sp>
      <p:sp>
        <p:nvSpPr>
          <p:cNvPr id="105" name="Google Shape;105;p32"/>
          <p:cNvSpPr txBox="1">
            <a:spLocks noGrp="1"/>
          </p:cNvSpPr>
          <p:nvPr>
            <p:ph type="body" idx="1"/>
          </p:nvPr>
        </p:nvSpPr>
        <p:spPr>
          <a:xfrm>
            <a:off x="1398501" y="2684859"/>
            <a:ext cx="2391000" cy="6482700"/>
          </a:xfrm>
          <a:prstGeom prst="rect">
            <a:avLst/>
          </a:prstGeom>
          <a:noFill/>
          <a:ln>
            <a:noFill/>
          </a:ln>
        </p:spPr>
        <p:txBody>
          <a:bodyPr spcFirstLastPara="1" wrap="square" lIns="34275" tIns="34275" rIns="34275" bIns="34275" anchor="ctr" anchorCtr="0">
            <a:noAutofit/>
          </a:bodyPr>
          <a:lstStyle>
            <a:lvl1pPr marL="457200" marR="0" lvl="0" indent="-298450" algn="l" rtl="0">
              <a:lnSpc>
                <a:spcPct val="100000"/>
              </a:lnSpc>
              <a:spcBef>
                <a:spcPts val="1700"/>
              </a:spcBef>
              <a:spcAft>
                <a:spcPts val="0"/>
              </a:spcAft>
              <a:buClr>
                <a:srgbClr val="000000"/>
              </a:buClr>
              <a:buSzPts val="1100"/>
              <a:buFont typeface="Helvetica Neue"/>
              <a:buChar char="•"/>
              <a:defRPr sz="1400" b="0" i="0" u="none" strike="noStrike" cap="none">
                <a:solidFill>
                  <a:srgbClr val="000000"/>
                </a:solidFill>
                <a:latin typeface="Helvetica Neue"/>
                <a:ea typeface="Helvetica Neue"/>
                <a:cs typeface="Helvetica Neue"/>
                <a:sym typeface="Helvetica Neue"/>
              </a:defRPr>
            </a:lvl1pPr>
            <a:lvl2pPr marL="914400" marR="0" lvl="1" indent="-298450" algn="l" rtl="0">
              <a:lnSpc>
                <a:spcPct val="100000"/>
              </a:lnSpc>
              <a:spcBef>
                <a:spcPts val="1700"/>
              </a:spcBef>
              <a:spcAft>
                <a:spcPts val="0"/>
              </a:spcAft>
              <a:buClr>
                <a:srgbClr val="000000"/>
              </a:buClr>
              <a:buSzPts val="1100"/>
              <a:buFont typeface="Helvetica Neue"/>
              <a:buChar char="•"/>
              <a:defRPr sz="1400" b="0" i="0" u="none" strike="noStrike" cap="none">
                <a:solidFill>
                  <a:srgbClr val="000000"/>
                </a:solidFill>
                <a:latin typeface="Helvetica Neue"/>
                <a:ea typeface="Helvetica Neue"/>
                <a:cs typeface="Helvetica Neue"/>
                <a:sym typeface="Helvetica Neue"/>
              </a:defRPr>
            </a:lvl2pPr>
            <a:lvl3pPr marL="1371600" marR="0" lvl="2" indent="-298450" algn="l" rtl="0">
              <a:lnSpc>
                <a:spcPct val="100000"/>
              </a:lnSpc>
              <a:spcBef>
                <a:spcPts val="1700"/>
              </a:spcBef>
              <a:spcAft>
                <a:spcPts val="0"/>
              </a:spcAft>
              <a:buClr>
                <a:srgbClr val="000000"/>
              </a:buClr>
              <a:buSzPts val="1100"/>
              <a:buFont typeface="Helvetica Neue"/>
              <a:buChar char="•"/>
              <a:defRPr sz="1400" b="0" i="0" u="none" strike="noStrike" cap="none">
                <a:solidFill>
                  <a:srgbClr val="000000"/>
                </a:solidFill>
                <a:latin typeface="Helvetica Neue"/>
                <a:ea typeface="Helvetica Neue"/>
                <a:cs typeface="Helvetica Neue"/>
                <a:sym typeface="Helvetica Neue"/>
              </a:defRPr>
            </a:lvl3pPr>
            <a:lvl4pPr marL="1828800" marR="0" lvl="3" indent="-298450" algn="l" rtl="0">
              <a:lnSpc>
                <a:spcPct val="100000"/>
              </a:lnSpc>
              <a:spcBef>
                <a:spcPts val="1700"/>
              </a:spcBef>
              <a:spcAft>
                <a:spcPts val="0"/>
              </a:spcAft>
              <a:buClr>
                <a:srgbClr val="000000"/>
              </a:buClr>
              <a:buSzPts val="1100"/>
              <a:buFont typeface="Helvetica Neue"/>
              <a:buChar char="•"/>
              <a:defRPr sz="1400" b="0" i="0" u="none" strike="noStrike" cap="none">
                <a:solidFill>
                  <a:srgbClr val="000000"/>
                </a:solidFill>
                <a:latin typeface="Helvetica Neue"/>
                <a:ea typeface="Helvetica Neue"/>
                <a:cs typeface="Helvetica Neue"/>
                <a:sym typeface="Helvetica Neue"/>
              </a:defRPr>
            </a:lvl4pPr>
            <a:lvl5pPr marL="2286000" marR="0" lvl="4" indent="-298450" algn="l" rtl="0">
              <a:lnSpc>
                <a:spcPct val="100000"/>
              </a:lnSpc>
              <a:spcBef>
                <a:spcPts val="1700"/>
              </a:spcBef>
              <a:spcAft>
                <a:spcPts val="0"/>
              </a:spcAft>
              <a:buClr>
                <a:srgbClr val="000000"/>
              </a:buClr>
              <a:buSzPts val="1100"/>
              <a:buFont typeface="Helvetica Neue"/>
              <a:buChar char="•"/>
              <a:defRPr sz="1400" b="0" i="0" u="none" strike="noStrike" cap="none">
                <a:solidFill>
                  <a:srgbClr val="000000"/>
                </a:solidFill>
                <a:latin typeface="Helvetica Neue"/>
                <a:ea typeface="Helvetica Neue"/>
                <a:cs typeface="Helvetica Neue"/>
                <a:sym typeface="Helvetica Neue"/>
              </a:defRPr>
            </a:lvl5pPr>
            <a:lvl6pPr marL="2743200" marR="0" lvl="5"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6pPr>
            <a:lvl7pPr marL="3200400" marR="0" lvl="6"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7pPr>
            <a:lvl8pPr marL="3657600" marR="0" lvl="7"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8pPr>
            <a:lvl9pPr marL="4114800" marR="0" lvl="8"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9pPr>
          </a:lstStyle>
          <a:p>
            <a:endParaRPr/>
          </a:p>
        </p:txBody>
      </p:sp>
      <p:sp>
        <p:nvSpPr>
          <p:cNvPr id="106" name="Google Shape;106;p32"/>
          <p:cNvSpPr txBox="1">
            <a:spLocks noGrp="1"/>
          </p:cNvSpPr>
          <p:nvPr>
            <p:ph type="sldNum" idx="12"/>
          </p:nvPr>
        </p:nvSpPr>
        <p:spPr>
          <a:xfrm>
            <a:off x="3804541" y="9541073"/>
            <a:ext cx="157500" cy="375000"/>
          </a:xfrm>
          <a:prstGeom prst="rect">
            <a:avLst/>
          </a:prstGeom>
          <a:noFill/>
          <a:ln>
            <a:noFill/>
          </a:ln>
        </p:spPr>
        <p:txBody>
          <a:bodyPr spcFirstLastPara="1" wrap="square" lIns="26775" tIns="26775" rIns="26775" bIns="26775" anchor="t" anchorCtr="0">
            <a:noAutofit/>
          </a:bodyPr>
          <a:lstStyle>
            <a:lvl1pPr marL="0" marR="0" lvl="0"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ullets">
  <p:cSld name="Bullets">
    <p:spTree>
      <p:nvGrpSpPr>
        <p:cNvPr id="1" name="Shape 107"/>
        <p:cNvGrpSpPr/>
        <p:nvPr/>
      </p:nvGrpSpPr>
      <p:grpSpPr>
        <a:xfrm>
          <a:off x="0" y="0"/>
          <a:ext cx="0" cy="0"/>
          <a:chOff x="0" y="0"/>
          <a:chExt cx="0" cy="0"/>
        </a:xfrm>
      </p:grpSpPr>
      <p:sp>
        <p:nvSpPr>
          <p:cNvPr id="108" name="Google Shape;108;p33"/>
          <p:cNvSpPr txBox="1">
            <a:spLocks noGrp="1"/>
          </p:cNvSpPr>
          <p:nvPr>
            <p:ph type="body" idx="1"/>
          </p:nvPr>
        </p:nvSpPr>
        <p:spPr>
          <a:xfrm>
            <a:off x="1398501" y="1309687"/>
            <a:ext cx="4975200" cy="7438800"/>
          </a:xfrm>
          <a:prstGeom prst="rect">
            <a:avLst/>
          </a:prstGeom>
          <a:noFill/>
          <a:ln>
            <a:noFill/>
          </a:ln>
        </p:spPr>
        <p:txBody>
          <a:bodyPr spcFirstLastPara="1" wrap="square" lIns="34275" tIns="34275" rIns="34275" bIns="34275" anchor="ctr" anchorCtr="0">
            <a:noAutofit/>
          </a:bodyPr>
          <a:lstStyle>
            <a:lvl1pPr marL="457200" marR="0" lvl="0"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1pPr>
            <a:lvl2pPr marL="914400" marR="0" lvl="1"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2pPr>
            <a:lvl3pPr marL="1371600" marR="0" lvl="2"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3pPr>
            <a:lvl4pPr marL="1828800" marR="0" lvl="3"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4pPr>
            <a:lvl5pPr marL="2286000" marR="0" lvl="4"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5pPr>
            <a:lvl6pPr marL="2743200" marR="0" lvl="5"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6pPr>
            <a:lvl7pPr marL="3200400" marR="0" lvl="6"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7pPr>
            <a:lvl8pPr marL="3657600" marR="0" lvl="7"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8pPr>
            <a:lvl9pPr marL="4114800" marR="0" lvl="8"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9pPr>
          </a:lstStyle>
          <a:p>
            <a:endParaRPr/>
          </a:p>
        </p:txBody>
      </p:sp>
      <p:sp>
        <p:nvSpPr>
          <p:cNvPr id="109" name="Google Shape;109;p33"/>
          <p:cNvSpPr txBox="1">
            <a:spLocks noGrp="1"/>
          </p:cNvSpPr>
          <p:nvPr>
            <p:ph type="sldNum" idx="12"/>
          </p:nvPr>
        </p:nvSpPr>
        <p:spPr>
          <a:xfrm>
            <a:off x="3804541" y="9541073"/>
            <a:ext cx="157500" cy="375000"/>
          </a:xfrm>
          <a:prstGeom prst="rect">
            <a:avLst/>
          </a:prstGeom>
          <a:noFill/>
          <a:ln>
            <a:noFill/>
          </a:ln>
        </p:spPr>
        <p:txBody>
          <a:bodyPr spcFirstLastPara="1" wrap="square" lIns="26775" tIns="26775" rIns="26775" bIns="26775" anchor="t" anchorCtr="0">
            <a:noAutofit/>
          </a:bodyPr>
          <a:lstStyle>
            <a:lvl1pPr marL="0" marR="0" lvl="0"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264945" y="4206107"/>
            <a:ext cx="7242600" cy="16461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Photo - 3 Up">
  <p:cSld name="Photo - 3 Up">
    <p:spTree>
      <p:nvGrpSpPr>
        <p:cNvPr id="1" name="Shape 110"/>
        <p:cNvGrpSpPr/>
        <p:nvPr/>
      </p:nvGrpSpPr>
      <p:grpSpPr>
        <a:xfrm>
          <a:off x="0" y="0"/>
          <a:ext cx="0" cy="0"/>
          <a:chOff x="0" y="0"/>
          <a:chExt cx="0" cy="0"/>
        </a:xfrm>
      </p:grpSpPr>
      <p:sp>
        <p:nvSpPr>
          <p:cNvPr id="111" name="Google Shape;111;p34"/>
          <p:cNvSpPr>
            <a:spLocks noGrp="1"/>
          </p:cNvSpPr>
          <p:nvPr>
            <p:ph type="pic" idx="2"/>
          </p:nvPr>
        </p:nvSpPr>
        <p:spPr>
          <a:xfrm>
            <a:off x="3982975" y="5251847"/>
            <a:ext cx="2391000" cy="3889500"/>
          </a:xfrm>
          <a:prstGeom prst="rect">
            <a:avLst/>
          </a:prstGeom>
          <a:noFill/>
          <a:ln>
            <a:noFill/>
          </a:ln>
        </p:spPr>
        <p:txBody>
          <a:bodyPr spcFirstLastPara="1" wrap="square" lIns="34275" tIns="34275" rIns="34275" bIns="34275" anchor="t" anchorCtr="0">
            <a:noAutofit/>
          </a:bodyPr>
          <a:lstStyle>
            <a:lvl1pPr marL="228600" marR="0" lvl="0"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1pPr>
            <a:lvl2pPr marL="393700" marR="0" lvl="1"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2pPr>
            <a:lvl3pPr marL="558800" marR="0" lvl="2"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3pPr>
            <a:lvl4pPr marL="736600" marR="0" lvl="3" indent="-2413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4pPr>
            <a:lvl5pPr marL="901700" marR="0" lvl="4"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5pPr>
            <a:lvl6pPr marL="1066800" marR="0" lvl="5"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6pPr>
            <a:lvl7pPr marL="1231900" marR="0" lvl="6"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7pPr>
            <a:lvl8pPr marL="1397000" marR="0" lvl="7"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8pPr>
            <a:lvl9pPr marL="1562100" marR="0" lvl="8"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9pPr>
          </a:lstStyle>
          <a:p>
            <a:endParaRPr/>
          </a:p>
        </p:txBody>
      </p:sp>
      <p:sp>
        <p:nvSpPr>
          <p:cNvPr id="112" name="Google Shape;112;p34"/>
          <p:cNvSpPr>
            <a:spLocks noGrp="1"/>
          </p:cNvSpPr>
          <p:nvPr>
            <p:ph type="pic" idx="3"/>
          </p:nvPr>
        </p:nvSpPr>
        <p:spPr>
          <a:xfrm>
            <a:off x="3985763" y="916781"/>
            <a:ext cx="2391000" cy="3889500"/>
          </a:xfrm>
          <a:prstGeom prst="rect">
            <a:avLst/>
          </a:prstGeom>
          <a:noFill/>
          <a:ln>
            <a:noFill/>
          </a:ln>
        </p:spPr>
        <p:txBody>
          <a:bodyPr spcFirstLastPara="1" wrap="square" lIns="34275" tIns="34275" rIns="34275" bIns="34275" anchor="t" anchorCtr="0">
            <a:noAutofit/>
          </a:bodyPr>
          <a:lstStyle>
            <a:lvl1pPr marL="228600" marR="0" lvl="0"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1pPr>
            <a:lvl2pPr marL="393700" marR="0" lvl="1"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2pPr>
            <a:lvl3pPr marL="558800" marR="0" lvl="2"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3pPr>
            <a:lvl4pPr marL="736600" marR="0" lvl="3" indent="-2413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4pPr>
            <a:lvl5pPr marL="901700" marR="0" lvl="4"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5pPr>
            <a:lvl6pPr marL="1066800" marR="0" lvl="5"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6pPr>
            <a:lvl7pPr marL="1231900" marR="0" lvl="6"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7pPr>
            <a:lvl8pPr marL="1397000" marR="0" lvl="7"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8pPr>
            <a:lvl9pPr marL="1562100" marR="0" lvl="8"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9pPr>
          </a:lstStyle>
          <a:p>
            <a:endParaRPr/>
          </a:p>
        </p:txBody>
      </p:sp>
      <p:sp>
        <p:nvSpPr>
          <p:cNvPr id="113" name="Google Shape;113;p34"/>
          <p:cNvSpPr>
            <a:spLocks noGrp="1"/>
          </p:cNvSpPr>
          <p:nvPr>
            <p:ph type="pic" idx="4"/>
          </p:nvPr>
        </p:nvSpPr>
        <p:spPr>
          <a:xfrm>
            <a:off x="1398501" y="916781"/>
            <a:ext cx="2391000" cy="8225100"/>
          </a:xfrm>
          <a:prstGeom prst="rect">
            <a:avLst/>
          </a:prstGeom>
          <a:noFill/>
          <a:ln>
            <a:noFill/>
          </a:ln>
        </p:spPr>
        <p:txBody>
          <a:bodyPr spcFirstLastPara="1" wrap="square" lIns="34275" tIns="34275" rIns="34275" bIns="34275" anchor="t" anchorCtr="0">
            <a:noAutofit/>
          </a:bodyPr>
          <a:lstStyle>
            <a:lvl1pPr marL="228600" marR="0" lvl="0"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1pPr>
            <a:lvl2pPr marL="393700" marR="0" lvl="1"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2pPr>
            <a:lvl3pPr marL="558800" marR="0" lvl="2"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3pPr>
            <a:lvl4pPr marL="736600" marR="0" lvl="3" indent="-2413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4pPr>
            <a:lvl5pPr marL="901700" marR="0" lvl="4"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5pPr>
            <a:lvl6pPr marL="1066800" marR="0" lvl="5"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6pPr>
            <a:lvl7pPr marL="1231900" marR="0" lvl="6"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7pPr>
            <a:lvl8pPr marL="1397000" marR="0" lvl="7"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8pPr>
            <a:lvl9pPr marL="1562100" marR="0" lvl="8"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9pPr>
          </a:lstStyle>
          <a:p>
            <a:endParaRPr/>
          </a:p>
        </p:txBody>
      </p:sp>
      <p:sp>
        <p:nvSpPr>
          <p:cNvPr id="114" name="Google Shape;114;p34"/>
          <p:cNvSpPr txBox="1">
            <a:spLocks noGrp="1"/>
          </p:cNvSpPr>
          <p:nvPr>
            <p:ph type="sldNum" idx="12"/>
          </p:nvPr>
        </p:nvSpPr>
        <p:spPr>
          <a:xfrm>
            <a:off x="3804541" y="9541073"/>
            <a:ext cx="157500" cy="375000"/>
          </a:xfrm>
          <a:prstGeom prst="rect">
            <a:avLst/>
          </a:prstGeom>
          <a:noFill/>
          <a:ln>
            <a:noFill/>
          </a:ln>
        </p:spPr>
        <p:txBody>
          <a:bodyPr spcFirstLastPara="1" wrap="square" lIns="26775" tIns="26775" rIns="26775" bIns="26775" anchor="t" anchorCtr="0">
            <a:noAutofit/>
          </a:bodyPr>
          <a:lstStyle>
            <a:lvl1pPr marL="0" marR="0" lvl="0"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115"/>
        <p:cNvGrpSpPr/>
        <p:nvPr/>
      </p:nvGrpSpPr>
      <p:grpSpPr>
        <a:xfrm>
          <a:off x="0" y="0"/>
          <a:ext cx="0" cy="0"/>
          <a:chOff x="0" y="0"/>
          <a:chExt cx="0" cy="0"/>
        </a:xfrm>
      </p:grpSpPr>
      <p:sp>
        <p:nvSpPr>
          <p:cNvPr id="116" name="Google Shape;116;p35"/>
          <p:cNvSpPr txBox="1">
            <a:spLocks noGrp="1"/>
          </p:cNvSpPr>
          <p:nvPr>
            <p:ph type="body" idx="1"/>
          </p:nvPr>
        </p:nvSpPr>
        <p:spPr>
          <a:xfrm>
            <a:off x="1540817" y="6561534"/>
            <a:ext cx="4690800" cy="484500"/>
          </a:xfrm>
          <a:prstGeom prst="rect">
            <a:avLst/>
          </a:prstGeom>
          <a:noFill/>
          <a:ln>
            <a:noFill/>
          </a:ln>
        </p:spPr>
        <p:txBody>
          <a:bodyPr spcFirstLastPara="1" wrap="square" lIns="34275" tIns="34275" rIns="34275" bIns="34275" anchor="t" anchorCtr="0">
            <a:noAutofit/>
          </a:bodyPr>
          <a:lstStyle>
            <a:lvl1pPr marL="457200" marR="0" lvl="0" indent="-228600" algn="ctr" rtl="0">
              <a:lnSpc>
                <a:spcPct val="100000"/>
              </a:lnSpc>
              <a:spcBef>
                <a:spcPts val="0"/>
              </a:spcBef>
              <a:spcAft>
                <a:spcPts val="0"/>
              </a:spcAft>
              <a:buClr>
                <a:srgbClr val="000000"/>
              </a:buClr>
              <a:buSzPts val="1400"/>
              <a:buFont typeface="Helvetica Neue"/>
              <a:buNone/>
              <a:defRPr sz="1200" b="0" i="0" u="none" strike="noStrike" cap="none">
                <a:solidFill>
                  <a:srgbClr val="000000"/>
                </a:solidFill>
                <a:latin typeface="Helvetica Neue"/>
                <a:ea typeface="Helvetica Neue"/>
                <a:cs typeface="Helvetica Neue"/>
                <a:sym typeface="Helvetica Neue"/>
              </a:defRPr>
            </a:lvl1pPr>
            <a:lvl2pPr marL="914400" marR="0" lvl="1"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2pPr>
            <a:lvl3pPr marL="1371600" marR="0" lvl="2"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3pPr>
            <a:lvl4pPr marL="1828800" marR="0" lvl="3"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4pPr>
            <a:lvl5pPr marL="2286000" marR="0" lvl="4"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5pPr>
            <a:lvl6pPr marL="2743200" marR="0" lvl="5"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6pPr>
            <a:lvl7pPr marL="3200400" marR="0" lvl="6"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7pPr>
            <a:lvl8pPr marL="3657600" marR="0" lvl="7"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8pPr>
            <a:lvl9pPr marL="4114800" marR="0" lvl="8"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9pPr>
          </a:lstStyle>
          <a:p>
            <a:endParaRPr/>
          </a:p>
        </p:txBody>
      </p:sp>
      <p:sp>
        <p:nvSpPr>
          <p:cNvPr id="117" name="Google Shape;117;p35"/>
          <p:cNvSpPr txBox="1">
            <a:spLocks noGrp="1"/>
          </p:cNvSpPr>
          <p:nvPr>
            <p:ph type="body" idx="2"/>
          </p:nvPr>
        </p:nvSpPr>
        <p:spPr>
          <a:xfrm>
            <a:off x="1540817" y="4400259"/>
            <a:ext cx="4690800" cy="708000"/>
          </a:xfrm>
          <a:prstGeom prst="rect">
            <a:avLst/>
          </a:prstGeom>
          <a:noFill/>
          <a:ln>
            <a:noFill/>
          </a:ln>
        </p:spPr>
        <p:txBody>
          <a:bodyPr spcFirstLastPara="1" wrap="square" lIns="34275" tIns="34275" rIns="34275" bIns="34275" anchor="ctr" anchorCtr="0">
            <a:noAutofit/>
          </a:bodyPr>
          <a:lstStyle>
            <a:lvl1pPr marL="457200" marR="0" lvl="0" indent="-228600" algn="ctr" rtl="0">
              <a:lnSpc>
                <a:spcPct val="100000"/>
              </a:lnSpc>
              <a:spcBef>
                <a:spcPts val="0"/>
              </a:spcBef>
              <a:spcAft>
                <a:spcPts val="0"/>
              </a:spcAft>
              <a:buClr>
                <a:srgbClr val="000000"/>
              </a:buClr>
              <a:buSzPts val="1400"/>
              <a:buFont typeface="Helvetica Neue"/>
              <a:buNone/>
              <a:defRPr sz="2000" b="0" i="0" u="none" strike="noStrike" cap="none">
                <a:solidFill>
                  <a:srgbClr val="000000"/>
                </a:solidFill>
                <a:latin typeface="Helvetica Neue"/>
                <a:ea typeface="Helvetica Neue"/>
                <a:cs typeface="Helvetica Neue"/>
                <a:sym typeface="Helvetica Neue"/>
              </a:defRPr>
            </a:lvl1pPr>
            <a:lvl2pPr marL="914400" marR="0" lvl="1"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2pPr>
            <a:lvl3pPr marL="1371600" marR="0" lvl="2"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3pPr>
            <a:lvl4pPr marL="1828800" marR="0" lvl="3"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4pPr>
            <a:lvl5pPr marL="2286000" marR="0" lvl="4"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5pPr>
            <a:lvl6pPr marL="2743200" marR="0" lvl="5"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6pPr>
            <a:lvl7pPr marL="3200400" marR="0" lvl="6"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7pPr>
            <a:lvl8pPr marL="3657600" marR="0" lvl="7"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8pPr>
            <a:lvl9pPr marL="4114800" marR="0" lvl="8"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9pPr>
          </a:lstStyle>
          <a:p>
            <a:endParaRPr/>
          </a:p>
        </p:txBody>
      </p:sp>
      <p:sp>
        <p:nvSpPr>
          <p:cNvPr id="118" name="Google Shape;118;p35"/>
          <p:cNvSpPr txBox="1">
            <a:spLocks noGrp="1"/>
          </p:cNvSpPr>
          <p:nvPr>
            <p:ph type="sldNum" idx="12"/>
          </p:nvPr>
        </p:nvSpPr>
        <p:spPr>
          <a:xfrm>
            <a:off x="3804541" y="9541073"/>
            <a:ext cx="157500" cy="375000"/>
          </a:xfrm>
          <a:prstGeom prst="rect">
            <a:avLst/>
          </a:prstGeom>
          <a:noFill/>
          <a:ln>
            <a:noFill/>
          </a:ln>
        </p:spPr>
        <p:txBody>
          <a:bodyPr spcFirstLastPara="1" wrap="square" lIns="26775" tIns="26775" rIns="26775" bIns="26775" anchor="t" anchorCtr="0">
            <a:noAutofit/>
          </a:bodyPr>
          <a:lstStyle>
            <a:lvl1pPr marL="0" marR="0" lvl="0"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Photo">
  <p:cSld name="Photo">
    <p:spTree>
      <p:nvGrpSpPr>
        <p:cNvPr id="1" name="Shape 119"/>
        <p:cNvGrpSpPr/>
        <p:nvPr/>
      </p:nvGrpSpPr>
      <p:grpSpPr>
        <a:xfrm>
          <a:off x="0" y="0"/>
          <a:ext cx="0" cy="0"/>
          <a:chOff x="0" y="0"/>
          <a:chExt cx="0" cy="0"/>
        </a:xfrm>
      </p:grpSpPr>
      <p:sp>
        <p:nvSpPr>
          <p:cNvPr id="120" name="Google Shape;120;p36"/>
          <p:cNvSpPr>
            <a:spLocks noGrp="1"/>
          </p:cNvSpPr>
          <p:nvPr>
            <p:ph type="pic" idx="2"/>
          </p:nvPr>
        </p:nvSpPr>
        <p:spPr>
          <a:xfrm>
            <a:off x="971550" y="0"/>
            <a:ext cx="5829300" cy="10058400"/>
          </a:xfrm>
          <a:prstGeom prst="rect">
            <a:avLst/>
          </a:prstGeom>
          <a:noFill/>
          <a:ln>
            <a:noFill/>
          </a:ln>
        </p:spPr>
        <p:txBody>
          <a:bodyPr spcFirstLastPara="1" wrap="square" lIns="34275" tIns="34275" rIns="34275" bIns="34275" anchor="t" anchorCtr="0">
            <a:noAutofit/>
          </a:bodyPr>
          <a:lstStyle>
            <a:lvl1pPr marL="228600" marR="0" lvl="0"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1pPr>
            <a:lvl2pPr marL="393700" marR="0" lvl="1"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2pPr>
            <a:lvl3pPr marL="558800" marR="0" lvl="2"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3pPr>
            <a:lvl4pPr marL="736600" marR="0" lvl="3" indent="-2413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4pPr>
            <a:lvl5pPr marL="901700" marR="0" lvl="4"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5pPr>
            <a:lvl6pPr marL="1066800" marR="0" lvl="5"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6pPr>
            <a:lvl7pPr marL="1231900" marR="0" lvl="6"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7pPr>
            <a:lvl8pPr marL="1397000" marR="0" lvl="7"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8pPr>
            <a:lvl9pPr marL="1562100" marR="0" lvl="8"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9pPr>
          </a:lstStyle>
          <a:p>
            <a:endParaRPr/>
          </a:p>
        </p:txBody>
      </p:sp>
      <p:sp>
        <p:nvSpPr>
          <p:cNvPr id="121" name="Google Shape;121;p36"/>
          <p:cNvSpPr txBox="1">
            <a:spLocks noGrp="1"/>
          </p:cNvSpPr>
          <p:nvPr>
            <p:ph type="sldNum" idx="12"/>
          </p:nvPr>
        </p:nvSpPr>
        <p:spPr>
          <a:xfrm>
            <a:off x="3804541" y="9541073"/>
            <a:ext cx="157500" cy="375000"/>
          </a:xfrm>
          <a:prstGeom prst="rect">
            <a:avLst/>
          </a:prstGeom>
          <a:noFill/>
          <a:ln>
            <a:noFill/>
          </a:ln>
        </p:spPr>
        <p:txBody>
          <a:bodyPr spcFirstLastPara="1" wrap="square" lIns="26775" tIns="26775" rIns="26775" bIns="26775" anchor="t" anchorCtr="0">
            <a:noAutofit/>
          </a:bodyPr>
          <a:lstStyle>
            <a:lvl1pPr marL="0" marR="0" lvl="0"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122"/>
        <p:cNvGrpSpPr/>
        <p:nvPr/>
      </p:nvGrpSpPr>
      <p:grpSpPr>
        <a:xfrm>
          <a:off x="0" y="0"/>
          <a:ext cx="0" cy="0"/>
          <a:chOff x="0" y="0"/>
          <a:chExt cx="0" cy="0"/>
        </a:xfrm>
      </p:grpSpPr>
      <p:sp>
        <p:nvSpPr>
          <p:cNvPr id="123" name="Google Shape;123;p37"/>
          <p:cNvSpPr txBox="1">
            <a:spLocks noGrp="1"/>
          </p:cNvSpPr>
          <p:nvPr>
            <p:ph type="sldNum" idx="12"/>
          </p:nvPr>
        </p:nvSpPr>
        <p:spPr>
          <a:xfrm>
            <a:off x="3804541" y="9541073"/>
            <a:ext cx="157500" cy="375000"/>
          </a:xfrm>
          <a:prstGeom prst="rect">
            <a:avLst/>
          </a:prstGeom>
          <a:noFill/>
          <a:ln>
            <a:noFill/>
          </a:ln>
        </p:spPr>
        <p:txBody>
          <a:bodyPr spcFirstLastPara="1" wrap="square" lIns="26775" tIns="26775" rIns="26775" bIns="26775" anchor="t" anchorCtr="0">
            <a:noAutofit/>
          </a:bodyPr>
          <a:lstStyle>
            <a:lvl1pPr marL="0" marR="0" lvl="0"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5"/>
        <p:cNvGrpSpPr/>
        <p:nvPr/>
      </p:nvGrpSpPr>
      <p:grpSpPr>
        <a:xfrm>
          <a:off x="0" y="0"/>
          <a:ext cx="0" cy="0"/>
          <a:chOff x="0" y="0"/>
          <a:chExt cx="0" cy="0"/>
        </a:xfrm>
      </p:grpSpPr>
      <p:sp>
        <p:nvSpPr>
          <p:cNvPr id="16" name="Google Shape;16;p4"/>
          <p:cNvSpPr txBox="1">
            <a:spLocks noGrp="1"/>
          </p:cNvSpPr>
          <p:nvPr>
            <p:ph type="title"/>
          </p:nvPr>
        </p:nvSpPr>
        <p:spPr>
          <a:xfrm>
            <a:off x="264945" y="870271"/>
            <a:ext cx="7242600" cy="11199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7" name="Google Shape;17;p4"/>
          <p:cNvSpPr txBox="1">
            <a:spLocks noGrp="1"/>
          </p:cNvSpPr>
          <p:nvPr>
            <p:ph type="body" idx="1"/>
          </p:nvPr>
        </p:nvSpPr>
        <p:spPr>
          <a:xfrm>
            <a:off x="264945" y="2253729"/>
            <a:ext cx="7242600" cy="62397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8"/>
        <p:cNvGrpSpPr/>
        <p:nvPr/>
      </p:nvGrpSpPr>
      <p:grpSpPr>
        <a:xfrm>
          <a:off x="0" y="0"/>
          <a:ext cx="0" cy="0"/>
          <a:chOff x="0" y="0"/>
          <a:chExt cx="0" cy="0"/>
        </a:xfrm>
      </p:grpSpPr>
      <p:sp>
        <p:nvSpPr>
          <p:cNvPr id="19" name="Google Shape;19;p5"/>
          <p:cNvSpPr txBox="1">
            <a:spLocks noGrp="1"/>
          </p:cNvSpPr>
          <p:nvPr>
            <p:ph type="title"/>
          </p:nvPr>
        </p:nvSpPr>
        <p:spPr>
          <a:xfrm>
            <a:off x="264945" y="870271"/>
            <a:ext cx="7242600" cy="11199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0" name="Google Shape;20;p5"/>
          <p:cNvSpPr txBox="1">
            <a:spLocks noGrp="1"/>
          </p:cNvSpPr>
          <p:nvPr>
            <p:ph type="body" idx="1"/>
          </p:nvPr>
        </p:nvSpPr>
        <p:spPr>
          <a:xfrm>
            <a:off x="264945" y="2253729"/>
            <a:ext cx="3399900" cy="66810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1" name="Google Shape;21;p5"/>
          <p:cNvSpPr txBox="1">
            <a:spLocks noGrp="1"/>
          </p:cNvSpPr>
          <p:nvPr>
            <p:ph type="body" idx="2"/>
          </p:nvPr>
        </p:nvSpPr>
        <p:spPr>
          <a:xfrm>
            <a:off x="4107540" y="2253729"/>
            <a:ext cx="3399900" cy="66810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2"/>
        <p:cNvGrpSpPr/>
        <p:nvPr/>
      </p:nvGrpSpPr>
      <p:grpSpPr>
        <a:xfrm>
          <a:off x="0" y="0"/>
          <a:ext cx="0" cy="0"/>
          <a:chOff x="0" y="0"/>
          <a:chExt cx="0" cy="0"/>
        </a:xfrm>
      </p:grpSpPr>
      <p:sp>
        <p:nvSpPr>
          <p:cNvPr id="23" name="Google Shape;23;p6"/>
          <p:cNvSpPr txBox="1">
            <a:spLocks noGrp="1"/>
          </p:cNvSpPr>
          <p:nvPr>
            <p:ph type="title"/>
          </p:nvPr>
        </p:nvSpPr>
        <p:spPr>
          <a:xfrm>
            <a:off x="264945" y="870271"/>
            <a:ext cx="7242600" cy="11199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4"/>
        <p:cNvGrpSpPr/>
        <p:nvPr/>
      </p:nvGrpSpPr>
      <p:grpSpPr>
        <a:xfrm>
          <a:off x="0" y="0"/>
          <a:ext cx="0" cy="0"/>
          <a:chOff x="0" y="0"/>
          <a:chExt cx="0" cy="0"/>
        </a:xfrm>
      </p:grpSpPr>
      <p:sp>
        <p:nvSpPr>
          <p:cNvPr id="25" name="Google Shape;25;p7"/>
          <p:cNvSpPr txBox="1">
            <a:spLocks noGrp="1"/>
          </p:cNvSpPr>
          <p:nvPr>
            <p:ph type="title"/>
          </p:nvPr>
        </p:nvSpPr>
        <p:spPr>
          <a:xfrm>
            <a:off x="264945" y="1086507"/>
            <a:ext cx="2386800" cy="14778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26" name="Google Shape;26;p7"/>
          <p:cNvSpPr txBox="1">
            <a:spLocks noGrp="1"/>
          </p:cNvSpPr>
          <p:nvPr>
            <p:ph type="body" idx="1"/>
          </p:nvPr>
        </p:nvSpPr>
        <p:spPr>
          <a:xfrm>
            <a:off x="264945" y="2717440"/>
            <a:ext cx="2386800" cy="62175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7"/>
        <p:cNvGrpSpPr/>
        <p:nvPr/>
      </p:nvGrpSpPr>
      <p:grpSpPr>
        <a:xfrm>
          <a:off x="0" y="0"/>
          <a:ext cx="0" cy="0"/>
          <a:chOff x="0" y="0"/>
          <a:chExt cx="0" cy="0"/>
        </a:xfrm>
      </p:grpSpPr>
      <p:sp>
        <p:nvSpPr>
          <p:cNvPr id="28" name="Google Shape;28;p8"/>
          <p:cNvSpPr txBox="1">
            <a:spLocks noGrp="1"/>
          </p:cNvSpPr>
          <p:nvPr>
            <p:ph type="title"/>
          </p:nvPr>
        </p:nvSpPr>
        <p:spPr>
          <a:xfrm>
            <a:off x="416713" y="880293"/>
            <a:ext cx="5412600" cy="7999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9"/>
        <p:cNvGrpSpPr/>
        <p:nvPr/>
      </p:nvGrpSpPr>
      <p:grpSpPr>
        <a:xfrm>
          <a:off x="0" y="0"/>
          <a:ext cx="0" cy="0"/>
          <a:chOff x="0" y="0"/>
          <a:chExt cx="0" cy="0"/>
        </a:xfrm>
      </p:grpSpPr>
      <p:sp>
        <p:nvSpPr>
          <p:cNvPr id="30" name="Google Shape;30;p9"/>
          <p:cNvSpPr/>
          <p:nvPr/>
        </p:nvSpPr>
        <p:spPr>
          <a:xfrm>
            <a:off x="3886200" y="-244"/>
            <a:ext cx="3886200" cy="10058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9"/>
          <p:cNvSpPr txBox="1">
            <a:spLocks noGrp="1"/>
          </p:cNvSpPr>
          <p:nvPr>
            <p:ph type="title"/>
          </p:nvPr>
        </p:nvSpPr>
        <p:spPr>
          <a:xfrm>
            <a:off x="225675" y="2411542"/>
            <a:ext cx="3438300" cy="28986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2" name="Google Shape;32;p9"/>
          <p:cNvSpPr txBox="1">
            <a:spLocks noGrp="1"/>
          </p:cNvSpPr>
          <p:nvPr>
            <p:ph type="subTitle" idx="1"/>
          </p:nvPr>
        </p:nvSpPr>
        <p:spPr>
          <a:xfrm>
            <a:off x="225675" y="5481569"/>
            <a:ext cx="3438300" cy="24153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3" name="Google Shape;33;p9"/>
          <p:cNvSpPr txBox="1">
            <a:spLocks noGrp="1"/>
          </p:cNvSpPr>
          <p:nvPr>
            <p:ph type="body" idx="2"/>
          </p:nvPr>
        </p:nvSpPr>
        <p:spPr>
          <a:xfrm>
            <a:off x="4198575" y="1415969"/>
            <a:ext cx="3261300" cy="7226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4"/>
        <p:cNvGrpSpPr/>
        <p:nvPr/>
      </p:nvGrpSpPr>
      <p:grpSpPr>
        <a:xfrm>
          <a:off x="0" y="0"/>
          <a:ext cx="0" cy="0"/>
          <a:chOff x="0" y="0"/>
          <a:chExt cx="0" cy="0"/>
        </a:xfrm>
      </p:grpSpPr>
      <p:sp>
        <p:nvSpPr>
          <p:cNvPr id="35" name="Google Shape;35;p10"/>
          <p:cNvSpPr txBox="1">
            <a:spLocks noGrp="1"/>
          </p:cNvSpPr>
          <p:nvPr>
            <p:ph type="body" idx="1"/>
          </p:nvPr>
        </p:nvSpPr>
        <p:spPr>
          <a:xfrm>
            <a:off x="264945" y="8273124"/>
            <a:ext cx="5099100" cy="11832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64945" y="870271"/>
            <a:ext cx="7242600" cy="11199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264945" y="2253729"/>
            <a:ext cx="7242600" cy="62397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marL="914400" lvl="1"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marL="1371600" lvl="2"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marL="1828800" lvl="3"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marL="2286000" lvl="4"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marL="2743200" lvl="5"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marL="3200400" lvl="6"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marL="3657600" lvl="7"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marL="4114800" lvl="8" indent="-317500">
              <a:lnSpc>
                <a:spcPct val="115000"/>
              </a:lnSpc>
              <a:spcBef>
                <a:spcPts val="1600"/>
              </a:spcBef>
              <a:spcAft>
                <a:spcPts val="1600"/>
              </a:spcAft>
              <a:buClr>
                <a:schemeClr val="dk2"/>
              </a:buClr>
              <a:buSzPts val="1400"/>
              <a:buFont typeface="Open Sans"/>
              <a:buChar char="■"/>
              <a:defRPr>
                <a:solidFill>
                  <a:schemeClr val="dk2"/>
                </a:solidFill>
                <a:latin typeface="Open Sans"/>
                <a:ea typeface="Open Sans"/>
                <a:cs typeface="Open Sans"/>
                <a:sym typeface="Open Sans"/>
              </a:defRPr>
            </a:lvl9pPr>
          </a:lstStyle>
          <a:p>
            <a:endParaRPr/>
          </a:p>
        </p:txBody>
      </p:sp>
      <p:sp>
        <p:nvSpPr>
          <p:cNvPr id="8" name="Google Shape;8;p1"/>
          <p:cNvSpPr/>
          <p:nvPr/>
        </p:nvSpPr>
        <p:spPr>
          <a:xfrm>
            <a:off x="-11" y="964431"/>
            <a:ext cx="32400" cy="931500"/>
          </a:xfrm>
          <a:prstGeom prst="rect">
            <a:avLst/>
          </a:prstGeom>
          <a:solidFill>
            <a:srgbClr val="02B4E5"/>
          </a:solidFill>
          <a:ln>
            <a:noFill/>
          </a:ln>
        </p:spPr>
        <p:txBody>
          <a:bodyPr spcFirstLastPara="1" wrap="square" lIns="26775" tIns="26775" rIns="26775" bIns="26775" anchor="ctr" anchorCtr="0">
            <a:noAutofit/>
          </a:bodyPr>
          <a:lstStyle/>
          <a:p>
            <a:pPr marL="0" marR="0" lvl="0" indent="0" algn="ctr" rtl="0">
              <a:lnSpc>
                <a:spcPct val="100000"/>
              </a:lnSpc>
              <a:spcBef>
                <a:spcPts val="0"/>
              </a:spcBef>
              <a:spcAft>
                <a:spcPts val="0"/>
              </a:spcAft>
              <a:buClr>
                <a:srgbClr val="FFFFFF"/>
              </a:buClr>
              <a:buFont typeface="Helvetica Neue"/>
              <a:buNone/>
            </a:pPr>
            <a:endParaRPr sz="1200" b="0" i="0" u="none" strike="noStrike" cap="none">
              <a:solidFill>
                <a:srgbClr val="FFFFFF"/>
              </a:solidFill>
              <a:latin typeface="Helvetica Neue"/>
              <a:ea typeface="Helvetica Neue"/>
              <a:cs typeface="Helvetica Neue"/>
              <a:sym typeface="Helvetica Neue"/>
            </a:endParaRPr>
          </a:p>
        </p:txBody>
      </p:sp>
      <p:pic>
        <p:nvPicPr>
          <p:cNvPr id="9" name="Google Shape;9;p1"/>
          <p:cNvPicPr preferRelativeResize="0"/>
          <p:nvPr/>
        </p:nvPicPr>
        <p:blipFill>
          <a:blip r:embed="rId13">
            <a:alphaModFix/>
          </a:blip>
          <a:stretch>
            <a:fillRect/>
          </a:stretch>
        </p:blipFill>
        <p:spPr>
          <a:xfrm>
            <a:off x="6744176" y="8934689"/>
            <a:ext cx="808095" cy="273148"/>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4"/>
        <p:cNvGrpSpPr/>
        <p:nvPr/>
      </p:nvGrpSpPr>
      <p:grpSpPr>
        <a:xfrm>
          <a:off x="0" y="0"/>
          <a:ext cx="0" cy="0"/>
          <a:chOff x="0" y="0"/>
          <a:chExt cx="0" cy="0"/>
        </a:xfrm>
      </p:grpSpPr>
      <p:sp>
        <p:nvSpPr>
          <p:cNvPr id="75" name="Google Shape;75;p25"/>
          <p:cNvSpPr txBox="1">
            <a:spLocks noGrp="1"/>
          </p:cNvSpPr>
          <p:nvPr>
            <p:ph type="title"/>
          </p:nvPr>
        </p:nvSpPr>
        <p:spPr>
          <a:xfrm>
            <a:off x="1398501" y="458391"/>
            <a:ext cx="4975200" cy="2226300"/>
          </a:xfrm>
          <a:prstGeom prst="rect">
            <a:avLst/>
          </a:prstGeom>
          <a:noFill/>
          <a:ln>
            <a:noFill/>
          </a:ln>
        </p:spPr>
        <p:txBody>
          <a:bodyPr spcFirstLastPara="1" wrap="square" lIns="34275" tIns="34275" rIns="34275" bIns="34275" anchor="ctr" anchorCtr="0">
            <a:noAutofit/>
          </a:bodyPr>
          <a:lstStyle>
            <a:lvl1pPr marL="0" marR="0" lvl="0" indent="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1pPr>
            <a:lvl2pPr marL="0" marR="0" lvl="1" indent="88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2pPr>
            <a:lvl3pPr marL="0" marR="0" lvl="2" indent="177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3pPr>
            <a:lvl4pPr marL="0" marR="0" lvl="3" indent="2540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4pPr>
            <a:lvl5pPr marL="0" marR="0" lvl="4" indent="342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5pPr>
            <a:lvl6pPr marL="0" marR="0" lvl="5" indent="431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6pPr>
            <a:lvl7pPr marL="0" marR="0" lvl="6" indent="5207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7pPr>
            <a:lvl8pPr marL="0" marR="0" lvl="7" indent="596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8pPr>
            <a:lvl9pPr marL="0" marR="0" lvl="8" indent="685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9pPr>
          </a:lstStyle>
          <a:p>
            <a:endParaRPr/>
          </a:p>
        </p:txBody>
      </p:sp>
      <p:sp>
        <p:nvSpPr>
          <p:cNvPr id="76" name="Google Shape;76;p25"/>
          <p:cNvSpPr txBox="1">
            <a:spLocks noGrp="1"/>
          </p:cNvSpPr>
          <p:nvPr>
            <p:ph type="body" idx="1"/>
          </p:nvPr>
        </p:nvSpPr>
        <p:spPr>
          <a:xfrm>
            <a:off x="1398501" y="2684859"/>
            <a:ext cx="4975200" cy="6482700"/>
          </a:xfrm>
          <a:prstGeom prst="rect">
            <a:avLst/>
          </a:prstGeom>
          <a:noFill/>
          <a:ln>
            <a:noFill/>
          </a:ln>
        </p:spPr>
        <p:txBody>
          <a:bodyPr spcFirstLastPara="1" wrap="square" lIns="34275" tIns="34275" rIns="34275" bIns="34275" anchor="ctr" anchorCtr="0">
            <a:noAutofit/>
          </a:bodyPr>
          <a:lstStyle>
            <a:lvl1pPr marL="457200" marR="0" lvl="0"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1pPr>
            <a:lvl2pPr marL="914400" marR="0" lvl="1"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2pPr>
            <a:lvl3pPr marL="1371600" marR="0" lvl="2"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3pPr>
            <a:lvl4pPr marL="1828800" marR="0" lvl="3"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4pPr>
            <a:lvl5pPr marL="2286000" marR="0" lvl="4"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5pPr>
            <a:lvl6pPr marL="2743200" marR="0" lvl="5"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6pPr>
            <a:lvl7pPr marL="3200400" marR="0" lvl="6"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7pPr>
            <a:lvl8pPr marL="3657600" marR="0" lvl="7"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8pPr>
            <a:lvl9pPr marL="4114800" marR="0" lvl="8"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9pPr>
          </a:lstStyle>
          <a:p>
            <a:endParaRPr/>
          </a:p>
        </p:txBody>
      </p:sp>
      <p:sp>
        <p:nvSpPr>
          <p:cNvPr id="77" name="Google Shape;77;p25"/>
          <p:cNvSpPr txBox="1">
            <a:spLocks noGrp="1"/>
          </p:cNvSpPr>
          <p:nvPr>
            <p:ph type="sldNum" idx="12"/>
          </p:nvPr>
        </p:nvSpPr>
        <p:spPr>
          <a:xfrm>
            <a:off x="3804541" y="9541073"/>
            <a:ext cx="157500" cy="375000"/>
          </a:xfrm>
          <a:prstGeom prst="rect">
            <a:avLst/>
          </a:prstGeom>
          <a:noFill/>
          <a:ln>
            <a:noFill/>
          </a:ln>
        </p:spPr>
        <p:txBody>
          <a:bodyPr spcFirstLastPara="1" wrap="square" lIns="26775" tIns="26775" rIns="26775" bIns="26775" anchor="t" anchorCtr="0">
            <a:noAutofit/>
          </a:bodyPr>
          <a:lstStyle>
            <a:lvl1pPr marL="0" marR="0" lvl="0"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
              <a:t>‹#›</a:t>
            </a:fld>
            <a:endParaRPr sz="500">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pic>
        <p:nvPicPr>
          <p:cNvPr id="128" name="Google Shape;128;p38"/>
          <p:cNvPicPr preferRelativeResize="0"/>
          <p:nvPr/>
        </p:nvPicPr>
        <p:blipFill rotWithShape="1">
          <a:blip r:embed="rId3">
            <a:alphaModFix/>
          </a:blip>
          <a:srcRect/>
          <a:stretch/>
        </p:blipFill>
        <p:spPr>
          <a:xfrm>
            <a:off x="0" y="0"/>
            <a:ext cx="7772400" cy="10058400"/>
          </a:xfrm>
          <a:prstGeom prst="rect">
            <a:avLst/>
          </a:prstGeom>
          <a:noFill/>
          <a:ln>
            <a:noFill/>
          </a:ln>
        </p:spPr>
      </p:pic>
      <p:sp>
        <p:nvSpPr>
          <p:cNvPr id="2" name="TextBox 1">
            <a:extLst>
              <a:ext uri="{FF2B5EF4-FFF2-40B4-BE49-F238E27FC236}">
                <a16:creationId xmlns:a16="http://schemas.microsoft.com/office/drawing/2014/main" id="{E94EA0D8-A083-4240-EDB7-46D456F22BB9}"/>
              </a:ext>
            </a:extLst>
          </p:cNvPr>
          <p:cNvSpPr txBox="1"/>
          <p:nvPr/>
        </p:nvSpPr>
        <p:spPr>
          <a:xfrm>
            <a:off x="566057" y="8011886"/>
            <a:ext cx="4898572" cy="461665"/>
          </a:xfrm>
          <a:prstGeom prst="rect">
            <a:avLst/>
          </a:prstGeom>
          <a:noFill/>
        </p:spPr>
        <p:txBody>
          <a:bodyPr wrap="square" rtlCol="0">
            <a:spAutoFit/>
          </a:bodyPr>
          <a:lstStyle/>
          <a:p>
            <a:r>
              <a:rPr lang="en-US" sz="2400" dirty="0"/>
              <a:t>BY: PEACE NGOZI AGHEDO</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48"/>
          <p:cNvSpPr txBox="1">
            <a:spLocks noGrp="1"/>
          </p:cNvSpPr>
          <p:nvPr>
            <p:ph type="title"/>
          </p:nvPr>
        </p:nvSpPr>
        <p:spPr>
          <a:xfrm>
            <a:off x="0" y="-152986"/>
            <a:ext cx="7242600" cy="11199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4000" b="1" dirty="0">
                <a:solidFill>
                  <a:srgbClr val="525C65"/>
                </a:solidFill>
              </a:rPr>
              <a:t>Results: </a:t>
            </a:r>
            <a:r>
              <a:rPr lang="en" sz="4000" dirty="0">
                <a:solidFill>
                  <a:srgbClr val="525C65"/>
                </a:solidFill>
              </a:rPr>
              <a:t>Calculate the ROI</a:t>
            </a:r>
            <a:endParaRPr sz="4000" dirty="0">
              <a:solidFill>
                <a:srgbClr val="525C65"/>
              </a:solidFill>
            </a:endParaRPr>
          </a:p>
          <a:p>
            <a:pPr marL="0" marR="0" lvl="0" indent="0" algn="l" rtl="0">
              <a:lnSpc>
                <a:spcPct val="115000"/>
              </a:lnSpc>
              <a:spcBef>
                <a:spcPts val="0"/>
              </a:spcBef>
              <a:spcAft>
                <a:spcPts val="0"/>
              </a:spcAft>
              <a:buNone/>
            </a:pPr>
            <a:endParaRPr b="1" dirty="0">
              <a:solidFill>
                <a:srgbClr val="525C65"/>
              </a:solidFill>
            </a:endParaRPr>
          </a:p>
        </p:txBody>
      </p:sp>
      <p:sp>
        <p:nvSpPr>
          <p:cNvPr id="195" name="Google Shape;195;p48"/>
          <p:cNvSpPr txBox="1">
            <a:spLocks noGrp="1"/>
          </p:cNvSpPr>
          <p:nvPr>
            <p:ph type="body" idx="1"/>
          </p:nvPr>
        </p:nvSpPr>
        <p:spPr>
          <a:xfrm>
            <a:off x="0" y="676912"/>
            <a:ext cx="7293300" cy="2044516"/>
          </a:xfrm>
          <a:prstGeom prst="rect">
            <a:avLst/>
          </a:prstGeom>
        </p:spPr>
        <p:txBody>
          <a:bodyPr spcFirstLastPara="1" wrap="square" lIns="91425" tIns="91425" rIns="91425" bIns="91425" anchor="t" anchorCtr="0">
            <a:noAutofit/>
          </a:bodyPr>
          <a:lstStyle/>
          <a:p>
            <a:pPr marL="457200" lvl="0" indent="-368300" algn="l" rtl="0">
              <a:spcBef>
                <a:spcPts val="0"/>
              </a:spcBef>
              <a:spcAft>
                <a:spcPts val="0"/>
              </a:spcAft>
              <a:buSzPts val="2200"/>
              <a:buFont typeface="Open Sans Light"/>
              <a:buAutoNum type="arabicPeriod"/>
            </a:pPr>
            <a:r>
              <a:rPr lang="en" sz="2200" dirty="0">
                <a:latin typeface="Open Sans Light"/>
                <a:ea typeface="Open Sans Light"/>
                <a:cs typeface="Open Sans Light"/>
                <a:sym typeface="Open Sans Light"/>
              </a:rPr>
              <a:t>What was the overall ROI of the campaign? Was it Positive or Negative?</a:t>
            </a:r>
            <a:endParaRPr sz="2200" dirty="0">
              <a:latin typeface="Open Sans Light"/>
              <a:ea typeface="Open Sans Light"/>
              <a:cs typeface="Open Sans Light"/>
              <a:sym typeface="Open Sans Light"/>
            </a:endParaRPr>
          </a:p>
          <a:p>
            <a:pPr marL="0" lvl="0" indent="0" algn="l" rtl="0">
              <a:spcBef>
                <a:spcPts val="1600"/>
              </a:spcBef>
              <a:spcAft>
                <a:spcPts val="1600"/>
              </a:spcAft>
              <a:buNone/>
            </a:pPr>
            <a:r>
              <a:rPr lang="en" dirty="0"/>
              <a:t>The overall ROI of the campaign was +$67.01. hence the campaign was positive.</a:t>
            </a:r>
            <a:br>
              <a:rPr lang="en" sz="1400" dirty="0"/>
            </a:br>
            <a:endParaRPr sz="1400" dirty="0"/>
          </a:p>
        </p:txBody>
      </p:sp>
      <p:graphicFrame>
        <p:nvGraphicFramePr>
          <p:cNvPr id="2" name="Table 1">
            <a:extLst>
              <a:ext uri="{FF2B5EF4-FFF2-40B4-BE49-F238E27FC236}">
                <a16:creationId xmlns:a16="http://schemas.microsoft.com/office/drawing/2014/main" id="{61455B40-30C7-CE65-C1CC-A3AD5D823B50}"/>
              </a:ext>
            </a:extLst>
          </p:cNvPr>
          <p:cNvGraphicFramePr>
            <a:graphicFrameLocks noGrp="1"/>
          </p:cNvGraphicFramePr>
          <p:nvPr>
            <p:extLst>
              <p:ext uri="{D42A27DB-BD31-4B8C-83A1-F6EECF244321}">
                <p14:modId xmlns:p14="http://schemas.microsoft.com/office/powerpoint/2010/main" val="703651153"/>
              </p:ext>
            </p:extLst>
          </p:nvPr>
        </p:nvGraphicFramePr>
        <p:xfrm>
          <a:off x="0" y="3026229"/>
          <a:ext cx="7772399" cy="6355259"/>
        </p:xfrm>
        <a:graphic>
          <a:graphicData uri="http://schemas.openxmlformats.org/drawingml/2006/table">
            <a:tbl>
              <a:tblPr/>
              <a:tblGrid>
                <a:gridCol w="1658825">
                  <a:extLst>
                    <a:ext uri="{9D8B030D-6E8A-4147-A177-3AD203B41FA5}">
                      <a16:colId xmlns:a16="http://schemas.microsoft.com/office/drawing/2014/main" val="3743776199"/>
                    </a:ext>
                  </a:extLst>
                </a:gridCol>
                <a:gridCol w="1525049">
                  <a:extLst>
                    <a:ext uri="{9D8B030D-6E8A-4147-A177-3AD203B41FA5}">
                      <a16:colId xmlns:a16="http://schemas.microsoft.com/office/drawing/2014/main" val="4042025963"/>
                    </a:ext>
                  </a:extLst>
                </a:gridCol>
                <a:gridCol w="1632070">
                  <a:extLst>
                    <a:ext uri="{9D8B030D-6E8A-4147-A177-3AD203B41FA5}">
                      <a16:colId xmlns:a16="http://schemas.microsoft.com/office/drawing/2014/main" val="2994786702"/>
                    </a:ext>
                  </a:extLst>
                </a:gridCol>
                <a:gridCol w="1404651">
                  <a:extLst>
                    <a:ext uri="{9D8B030D-6E8A-4147-A177-3AD203B41FA5}">
                      <a16:colId xmlns:a16="http://schemas.microsoft.com/office/drawing/2014/main" val="3944628161"/>
                    </a:ext>
                  </a:extLst>
                </a:gridCol>
                <a:gridCol w="1551804">
                  <a:extLst>
                    <a:ext uri="{9D8B030D-6E8A-4147-A177-3AD203B41FA5}">
                      <a16:colId xmlns:a16="http://schemas.microsoft.com/office/drawing/2014/main" val="1561314438"/>
                    </a:ext>
                  </a:extLst>
                </a:gridCol>
              </a:tblGrid>
              <a:tr h="1466097">
                <a:tc>
                  <a:txBody>
                    <a:bodyPr/>
                    <a:lstStyle/>
                    <a:p>
                      <a:pPr marL="0" marR="0">
                        <a:lnSpc>
                          <a:spcPct val="107000"/>
                        </a:lnSpc>
                        <a:spcBef>
                          <a:spcPts val="0"/>
                        </a:spcBef>
                        <a:spcAft>
                          <a:spcPts val="800"/>
                        </a:spcAft>
                      </a:pPr>
                      <a:r>
                        <a:rPr lang="en-US" sz="1800" b="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Creative</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75906" marR="75906" marT="175455" marB="175455" anchor="ctr">
                    <a:lnL w="12700" cap="flat" cmpd="sng" algn="ctr">
                      <a:solidFill>
                        <a:srgbClr val="525C65"/>
                      </a:solidFill>
                      <a:prstDash val="solid"/>
                      <a:round/>
                      <a:headEnd type="none" w="med" len="med"/>
                      <a:tailEnd type="none" w="med" len="med"/>
                    </a:lnL>
                    <a:lnR w="12700" cap="flat" cmpd="sng" algn="ctr">
                      <a:solidFill>
                        <a:srgbClr val="525C65"/>
                      </a:solidFill>
                      <a:prstDash val="solid"/>
                      <a:round/>
                      <a:headEnd type="none" w="med" len="med"/>
                      <a:tailEnd type="none" w="med" len="med"/>
                    </a:lnR>
                    <a:lnT w="12700" cap="flat" cmpd="sng" algn="ctr">
                      <a:solidFill>
                        <a:srgbClr val="525C65"/>
                      </a:solidFill>
                      <a:prstDash val="solid"/>
                      <a:round/>
                      <a:headEnd type="none" w="med" len="med"/>
                      <a:tailEnd type="none" w="med" len="med"/>
                    </a:lnT>
                    <a:lnB w="12700" cap="flat" cmpd="sng" algn="ctr">
                      <a:solidFill>
                        <a:srgbClr val="525C65"/>
                      </a:solidFill>
                      <a:prstDash val="solid"/>
                      <a:round/>
                      <a:headEnd type="none" w="med" len="med"/>
                      <a:tailEnd type="none" w="med" len="med"/>
                    </a:lnB>
                    <a:solidFill>
                      <a:srgbClr val="02B4E5"/>
                    </a:solidFill>
                  </a:tcPr>
                </a:tc>
                <a:tc>
                  <a:txBody>
                    <a:bodyPr/>
                    <a:lstStyle/>
                    <a:p>
                      <a:pPr marL="0" marR="0">
                        <a:lnSpc>
                          <a:spcPct val="107000"/>
                        </a:lnSpc>
                        <a:spcBef>
                          <a:spcPts val="0"/>
                        </a:spcBef>
                        <a:spcAft>
                          <a:spcPts val="800"/>
                        </a:spcAft>
                      </a:pPr>
                      <a:r>
                        <a:rPr lang="en-US" sz="1800" b="1"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Clicks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75906" marR="75906" marT="175455" marB="175455" anchor="ctr">
                    <a:lnL w="12700" cap="flat" cmpd="sng" algn="ctr">
                      <a:solidFill>
                        <a:srgbClr val="525C65"/>
                      </a:solidFill>
                      <a:prstDash val="solid"/>
                      <a:round/>
                      <a:headEnd type="none" w="med" len="med"/>
                      <a:tailEnd type="none" w="med" len="med"/>
                    </a:lnL>
                    <a:lnR w="12700" cap="flat" cmpd="sng" algn="ctr">
                      <a:solidFill>
                        <a:srgbClr val="525C65"/>
                      </a:solidFill>
                      <a:prstDash val="solid"/>
                      <a:round/>
                      <a:headEnd type="none" w="med" len="med"/>
                      <a:tailEnd type="none" w="med" len="med"/>
                    </a:lnR>
                    <a:lnT w="12700" cap="flat" cmpd="sng" algn="ctr">
                      <a:solidFill>
                        <a:srgbClr val="525C65"/>
                      </a:solidFill>
                      <a:prstDash val="solid"/>
                      <a:round/>
                      <a:headEnd type="none" w="med" len="med"/>
                      <a:tailEnd type="none" w="med" len="med"/>
                    </a:lnT>
                    <a:lnB w="12700" cap="flat" cmpd="sng" algn="ctr">
                      <a:solidFill>
                        <a:srgbClr val="525C65"/>
                      </a:solidFill>
                      <a:prstDash val="solid"/>
                      <a:round/>
                      <a:headEnd type="none" w="med" len="med"/>
                      <a:tailEnd type="none" w="med" len="med"/>
                    </a:lnB>
                    <a:solidFill>
                      <a:srgbClr val="02B4E5"/>
                    </a:solidFill>
                  </a:tcPr>
                </a:tc>
                <a:tc>
                  <a:txBody>
                    <a:bodyPr/>
                    <a:lstStyle/>
                    <a:p>
                      <a:pPr marL="0" marR="0">
                        <a:lnSpc>
                          <a:spcPct val="107000"/>
                        </a:lnSpc>
                        <a:spcBef>
                          <a:spcPts val="0"/>
                        </a:spcBef>
                        <a:spcAft>
                          <a:spcPts val="800"/>
                        </a:spcAft>
                      </a:pPr>
                      <a:r>
                        <a:rPr lang="en-US" sz="1800" b="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Impressions</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75906" marR="75906" marT="175455" marB="175455" anchor="ctr">
                    <a:lnL w="12700" cap="flat" cmpd="sng" algn="ctr">
                      <a:solidFill>
                        <a:srgbClr val="525C65"/>
                      </a:solidFill>
                      <a:prstDash val="solid"/>
                      <a:round/>
                      <a:headEnd type="none" w="med" len="med"/>
                      <a:tailEnd type="none" w="med" len="med"/>
                    </a:lnL>
                    <a:lnR w="12700" cap="flat" cmpd="sng" algn="ctr">
                      <a:solidFill>
                        <a:srgbClr val="525C65"/>
                      </a:solidFill>
                      <a:prstDash val="solid"/>
                      <a:round/>
                      <a:headEnd type="none" w="med" len="med"/>
                      <a:tailEnd type="none" w="med" len="med"/>
                    </a:lnR>
                    <a:lnT w="12700" cap="flat" cmpd="sng" algn="ctr">
                      <a:solidFill>
                        <a:srgbClr val="525C65"/>
                      </a:solidFill>
                      <a:prstDash val="solid"/>
                      <a:round/>
                      <a:headEnd type="none" w="med" len="med"/>
                      <a:tailEnd type="none" w="med" len="med"/>
                    </a:lnT>
                    <a:lnB w="12700" cap="flat" cmpd="sng" algn="ctr">
                      <a:solidFill>
                        <a:srgbClr val="525C65"/>
                      </a:solidFill>
                      <a:prstDash val="solid"/>
                      <a:round/>
                      <a:headEnd type="none" w="med" len="med"/>
                      <a:tailEnd type="none" w="med" len="med"/>
                    </a:lnB>
                    <a:solidFill>
                      <a:srgbClr val="02B4E5"/>
                    </a:solidFill>
                  </a:tcPr>
                </a:tc>
                <a:tc>
                  <a:txBody>
                    <a:bodyPr/>
                    <a:lstStyle/>
                    <a:p>
                      <a:pPr marL="0" marR="0">
                        <a:lnSpc>
                          <a:spcPct val="107000"/>
                        </a:lnSpc>
                        <a:spcBef>
                          <a:spcPts val="0"/>
                        </a:spcBef>
                        <a:spcAft>
                          <a:spcPts val="800"/>
                        </a:spcAft>
                      </a:pPr>
                      <a:r>
                        <a:rPr lang="en-US" sz="1800" b="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CTR</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75906" marR="75906" marT="175455" marB="175455" anchor="ctr">
                    <a:lnL w="12700" cap="flat" cmpd="sng" algn="ctr">
                      <a:solidFill>
                        <a:srgbClr val="525C65"/>
                      </a:solidFill>
                      <a:prstDash val="solid"/>
                      <a:round/>
                      <a:headEnd type="none" w="med" len="med"/>
                      <a:tailEnd type="none" w="med" len="med"/>
                    </a:lnL>
                    <a:lnR w="12700" cap="flat" cmpd="sng" algn="ctr">
                      <a:solidFill>
                        <a:srgbClr val="525C65"/>
                      </a:solidFill>
                      <a:prstDash val="solid"/>
                      <a:round/>
                      <a:headEnd type="none" w="med" len="med"/>
                      <a:tailEnd type="none" w="med" len="med"/>
                    </a:lnR>
                    <a:lnT w="12700" cap="flat" cmpd="sng" algn="ctr">
                      <a:solidFill>
                        <a:srgbClr val="525C65"/>
                      </a:solidFill>
                      <a:prstDash val="solid"/>
                      <a:round/>
                      <a:headEnd type="none" w="med" len="med"/>
                      <a:tailEnd type="none" w="med" len="med"/>
                    </a:lnT>
                    <a:lnB w="12700" cap="flat" cmpd="sng" algn="ctr">
                      <a:solidFill>
                        <a:srgbClr val="525C65"/>
                      </a:solidFill>
                      <a:prstDash val="solid"/>
                      <a:round/>
                      <a:headEnd type="none" w="med" len="med"/>
                      <a:tailEnd type="none" w="med" len="med"/>
                    </a:lnB>
                    <a:solidFill>
                      <a:srgbClr val="02B4E5"/>
                    </a:solidFill>
                  </a:tcPr>
                </a:tc>
                <a:tc>
                  <a:txBody>
                    <a:bodyPr/>
                    <a:lstStyle/>
                    <a:p>
                      <a:pPr marL="0" marR="0">
                        <a:lnSpc>
                          <a:spcPct val="107000"/>
                        </a:lnSpc>
                        <a:spcBef>
                          <a:spcPts val="0"/>
                        </a:spcBef>
                        <a:spcAft>
                          <a:spcPts val="800"/>
                        </a:spcAft>
                      </a:pPr>
                      <a:r>
                        <a:rPr lang="en-US" sz="1800" b="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Avg CPC</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75906" marR="75906" marT="175455" marB="175455" anchor="ctr">
                    <a:lnL w="12700" cap="flat" cmpd="sng" algn="ctr">
                      <a:solidFill>
                        <a:srgbClr val="525C65"/>
                      </a:solidFill>
                      <a:prstDash val="solid"/>
                      <a:round/>
                      <a:headEnd type="none" w="med" len="med"/>
                      <a:tailEnd type="none" w="med" len="med"/>
                    </a:lnL>
                    <a:lnR w="12700" cap="flat" cmpd="sng" algn="ctr">
                      <a:solidFill>
                        <a:srgbClr val="525C65"/>
                      </a:solidFill>
                      <a:prstDash val="solid"/>
                      <a:round/>
                      <a:headEnd type="none" w="med" len="med"/>
                      <a:tailEnd type="none" w="med" len="med"/>
                    </a:lnR>
                    <a:lnT w="12700" cap="flat" cmpd="sng" algn="ctr">
                      <a:solidFill>
                        <a:srgbClr val="525C65"/>
                      </a:solidFill>
                      <a:prstDash val="solid"/>
                      <a:round/>
                      <a:headEnd type="none" w="med" len="med"/>
                      <a:tailEnd type="none" w="med" len="med"/>
                    </a:lnT>
                    <a:lnB w="12700" cap="flat" cmpd="sng" algn="ctr">
                      <a:solidFill>
                        <a:srgbClr val="525C65"/>
                      </a:solidFill>
                      <a:prstDash val="solid"/>
                      <a:round/>
                      <a:headEnd type="none" w="med" len="med"/>
                      <a:tailEnd type="none" w="med" len="med"/>
                    </a:lnB>
                    <a:solidFill>
                      <a:srgbClr val="02B4E5"/>
                    </a:solidFill>
                  </a:tcPr>
                </a:tc>
                <a:extLst>
                  <a:ext uri="{0D108BD9-81ED-4DB2-BD59-A6C34878D82A}">
                    <a16:rowId xmlns:a16="http://schemas.microsoft.com/office/drawing/2014/main" val="3807843739"/>
                  </a:ext>
                </a:extLst>
              </a:tr>
              <a:tr h="1586776">
                <a:tc>
                  <a:txBody>
                    <a:bodyPr/>
                    <a:lstStyle/>
                    <a:p>
                      <a:pPr marL="0" marR="0">
                        <a:lnSpc>
                          <a:spcPct val="107000"/>
                        </a:lnSpc>
                        <a:spcBef>
                          <a:spcPts val="0"/>
                        </a:spcBef>
                        <a:spcAft>
                          <a:spcPts val="800"/>
                        </a:spcAft>
                      </a:pPr>
                      <a:r>
                        <a:rPr lang="en-US" sz="1800" b="1">
                          <a:effectLst/>
                          <a:latin typeface="Calibri" panose="020F0502020204030204" pitchFamily="34" charset="0"/>
                          <a:ea typeface="Calibri" panose="020F0502020204030204" pitchFamily="34" charset="0"/>
                          <a:cs typeface="Times New Roman" panose="02020603050405020304" pitchFamily="18" charset="0"/>
                        </a:rPr>
                        <a:t>Campaign Results</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75906" marR="75906" marT="175455" marB="175455" anchor="ctr">
                    <a:lnL w="12700" cap="flat" cmpd="sng" algn="ctr">
                      <a:solidFill>
                        <a:srgbClr val="525C65"/>
                      </a:solidFill>
                      <a:prstDash val="solid"/>
                      <a:round/>
                      <a:headEnd type="none" w="med" len="med"/>
                      <a:tailEnd type="none" w="med" len="med"/>
                    </a:lnL>
                    <a:lnR w="12700" cap="flat" cmpd="sng" algn="ctr">
                      <a:solidFill>
                        <a:srgbClr val="525C65"/>
                      </a:solidFill>
                      <a:prstDash val="solid"/>
                      <a:round/>
                      <a:headEnd type="none" w="med" len="med"/>
                      <a:tailEnd type="none" w="med" len="med"/>
                    </a:lnR>
                    <a:lnT w="12700" cap="flat" cmpd="sng" algn="ctr">
                      <a:solidFill>
                        <a:srgbClr val="525C65"/>
                      </a:solidFill>
                      <a:prstDash val="solid"/>
                      <a:round/>
                      <a:headEnd type="none" w="med" len="med"/>
                      <a:tailEnd type="none" w="med" len="med"/>
                    </a:lnT>
                    <a:lnB w="12700" cap="flat" cmpd="sng" algn="ctr">
                      <a:solidFill>
                        <a:srgbClr val="525C65"/>
                      </a:solidFill>
                      <a:prstDash val="solid"/>
                      <a:round/>
                      <a:headEnd type="none" w="med" len="med"/>
                      <a:tailEnd type="none" w="med" len="med"/>
                    </a:lnB>
                  </a:tcPr>
                </a:tc>
                <a:tc>
                  <a:txBody>
                    <a:bodyPr/>
                    <a:lstStyle/>
                    <a:p>
                      <a:pPr marL="0" marR="0">
                        <a:lnSpc>
                          <a:spcPct val="107000"/>
                        </a:lnSpc>
                        <a:spcBef>
                          <a:spcPts val="0"/>
                        </a:spcBef>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407</a:t>
                      </a:r>
                    </a:p>
                  </a:txBody>
                  <a:tcPr marL="75906" marR="75906" marT="175455" marB="175455" anchor="ctr">
                    <a:lnL w="12700" cap="flat" cmpd="sng" algn="ctr">
                      <a:solidFill>
                        <a:srgbClr val="525C65"/>
                      </a:solidFill>
                      <a:prstDash val="solid"/>
                      <a:round/>
                      <a:headEnd type="none" w="med" len="med"/>
                      <a:tailEnd type="none" w="med" len="med"/>
                    </a:lnL>
                    <a:lnR w="12700" cap="flat" cmpd="sng" algn="ctr">
                      <a:solidFill>
                        <a:srgbClr val="525C65"/>
                      </a:solidFill>
                      <a:prstDash val="solid"/>
                      <a:round/>
                      <a:headEnd type="none" w="med" len="med"/>
                      <a:tailEnd type="none" w="med" len="med"/>
                    </a:lnR>
                    <a:lnT w="12700" cap="flat" cmpd="sng" algn="ctr">
                      <a:solidFill>
                        <a:srgbClr val="525C65"/>
                      </a:solidFill>
                      <a:prstDash val="solid"/>
                      <a:round/>
                      <a:headEnd type="none" w="med" len="med"/>
                      <a:tailEnd type="none" w="med" len="med"/>
                    </a:lnT>
                    <a:lnB w="12700" cap="flat" cmpd="sng" algn="ctr">
                      <a:solidFill>
                        <a:srgbClr val="525C65"/>
                      </a:solidFill>
                      <a:prstDash val="solid"/>
                      <a:round/>
                      <a:headEnd type="none" w="med" len="med"/>
                      <a:tailEnd type="none" w="med" len="med"/>
                    </a:lnB>
                  </a:tcPr>
                </a:tc>
                <a:tc>
                  <a:txBody>
                    <a:bodyPr/>
                    <a:lstStyle/>
                    <a:p>
                      <a:pPr marL="0" marR="0">
                        <a:lnSpc>
                          <a:spcPct val="107000"/>
                        </a:lnSpc>
                        <a:spcBef>
                          <a:spcPts val="0"/>
                        </a:spcBef>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67,833</a:t>
                      </a:r>
                    </a:p>
                  </a:txBody>
                  <a:tcPr marL="75906" marR="75906" marT="175455" marB="175455" anchor="ctr">
                    <a:lnL w="12700" cap="flat" cmpd="sng" algn="ctr">
                      <a:solidFill>
                        <a:srgbClr val="525C65"/>
                      </a:solidFill>
                      <a:prstDash val="solid"/>
                      <a:round/>
                      <a:headEnd type="none" w="med" len="med"/>
                      <a:tailEnd type="none" w="med" len="med"/>
                    </a:lnL>
                    <a:lnR w="12700" cap="flat" cmpd="sng" algn="ctr">
                      <a:solidFill>
                        <a:srgbClr val="525C65"/>
                      </a:solidFill>
                      <a:prstDash val="solid"/>
                      <a:round/>
                      <a:headEnd type="none" w="med" len="med"/>
                      <a:tailEnd type="none" w="med" len="med"/>
                    </a:lnR>
                    <a:lnT w="12700" cap="flat" cmpd="sng" algn="ctr">
                      <a:solidFill>
                        <a:srgbClr val="525C65"/>
                      </a:solidFill>
                      <a:prstDash val="solid"/>
                      <a:round/>
                      <a:headEnd type="none" w="med" len="med"/>
                      <a:tailEnd type="none" w="med" len="med"/>
                    </a:lnT>
                    <a:lnB w="12700" cap="flat" cmpd="sng" algn="ctr">
                      <a:solidFill>
                        <a:srgbClr val="525C65"/>
                      </a:solidFill>
                      <a:prstDash val="solid"/>
                      <a:round/>
                      <a:headEnd type="none" w="med" len="med"/>
                      <a:tailEnd type="none" w="med" len="med"/>
                    </a:lnB>
                  </a:tcPr>
                </a:tc>
                <a:tc>
                  <a:txBody>
                    <a:bodyPr/>
                    <a:lstStyle/>
                    <a:p>
                      <a:pPr marL="0" marR="0">
                        <a:lnSpc>
                          <a:spcPct val="107000"/>
                        </a:lnSpc>
                        <a:spcBef>
                          <a:spcPts val="0"/>
                        </a:spcBef>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0.6%</a:t>
                      </a:r>
                    </a:p>
                  </a:txBody>
                  <a:tcPr marL="75906" marR="75906" marT="175455" marB="175455" anchor="ctr">
                    <a:lnL w="12700" cap="flat" cmpd="sng" algn="ctr">
                      <a:solidFill>
                        <a:srgbClr val="525C65"/>
                      </a:solidFill>
                      <a:prstDash val="solid"/>
                      <a:round/>
                      <a:headEnd type="none" w="med" len="med"/>
                      <a:tailEnd type="none" w="med" len="med"/>
                    </a:lnL>
                    <a:lnR w="12700" cap="flat" cmpd="sng" algn="ctr">
                      <a:solidFill>
                        <a:srgbClr val="525C65"/>
                      </a:solidFill>
                      <a:prstDash val="solid"/>
                      <a:round/>
                      <a:headEnd type="none" w="med" len="med"/>
                      <a:tailEnd type="none" w="med" len="med"/>
                    </a:lnR>
                    <a:lnT w="12700" cap="flat" cmpd="sng" algn="ctr">
                      <a:solidFill>
                        <a:srgbClr val="525C65"/>
                      </a:solidFill>
                      <a:prstDash val="solid"/>
                      <a:round/>
                      <a:headEnd type="none" w="med" len="med"/>
                      <a:tailEnd type="none" w="med" len="med"/>
                    </a:lnT>
                    <a:lnB w="12700" cap="flat" cmpd="sng" algn="ctr">
                      <a:solidFill>
                        <a:srgbClr val="525C65"/>
                      </a:solidFill>
                      <a:prstDash val="solid"/>
                      <a:round/>
                      <a:headEnd type="none" w="med" len="med"/>
                      <a:tailEnd type="none" w="med" len="med"/>
                    </a:lnB>
                  </a:tcPr>
                </a:tc>
                <a:tc>
                  <a:txBody>
                    <a:bodyPr/>
                    <a:lstStyle/>
                    <a:p>
                      <a:pPr marL="0" marR="0">
                        <a:lnSpc>
                          <a:spcPct val="107000"/>
                        </a:lnSpc>
                        <a:spcBef>
                          <a:spcPts val="0"/>
                        </a:spcBef>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$0.57</a:t>
                      </a:r>
                    </a:p>
                  </a:txBody>
                  <a:tcPr marL="75906" marR="75906" marT="175455" marB="175455" anchor="ctr">
                    <a:lnL w="12700" cap="flat" cmpd="sng" algn="ctr">
                      <a:solidFill>
                        <a:srgbClr val="525C65"/>
                      </a:solidFill>
                      <a:prstDash val="solid"/>
                      <a:round/>
                      <a:headEnd type="none" w="med" len="med"/>
                      <a:tailEnd type="none" w="med" len="med"/>
                    </a:lnL>
                    <a:lnR w="12700" cap="flat" cmpd="sng" algn="ctr">
                      <a:solidFill>
                        <a:srgbClr val="525C65"/>
                      </a:solidFill>
                      <a:prstDash val="solid"/>
                      <a:round/>
                      <a:headEnd type="none" w="med" len="med"/>
                      <a:tailEnd type="none" w="med" len="med"/>
                    </a:lnR>
                    <a:lnT w="12700" cap="flat" cmpd="sng" algn="ctr">
                      <a:solidFill>
                        <a:srgbClr val="525C65"/>
                      </a:solidFill>
                      <a:prstDash val="solid"/>
                      <a:round/>
                      <a:headEnd type="none" w="med" len="med"/>
                      <a:tailEnd type="none" w="med" len="med"/>
                    </a:lnT>
                    <a:lnB w="12700" cap="flat" cmpd="sng" algn="ctr">
                      <a:solidFill>
                        <a:srgbClr val="525C65"/>
                      </a:solidFill>
                      <a:prstDash val="solid"/>
                      <a:round/>
                      <a:headEnd type="none" w="med" len="med"/>
                      <a:tailEnd type="none" w="med" len="med"/>
                    </a:lnB>
                  </a:tcPr>
                </a:tc>
                <a:extLst>
                  <a:ext uri="{0D108BD9-81ED-4DB2-BD59-A6C34878D82A}">
                    <a16:rowId xmlns:a16="http://schemas.microsoft.com/office/drawing/2014/main" val="5930526"/>
                  </a:ext>
                </a:extLst>
              </a:tr>
              <a:tr h="1864829">
                <a:tc>
                  <a:txBody>
                    <a:bodyPr/>
                    <a:lstStyle/>
                    <a:p>
                      <a:pPr marL="0" marR="0">
                        <a:lnSpc>
                          <a:spcPct val="107000"/>
                        </a:lnSpc>
                        <a:spcBef>
                          <a:spcPts val="0"/>
                        </a:spcBef>
                        <a:spcAft>
                          <a:spcPts val="800"/>
                        </a:spcAft>
                      </a:pPr>
                      <a:r>
                        <a:rPr lang="en-US" sz="1800" b="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Cost</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75906" marR="75906" marT="175455" marB="175455" anchor="ctr">
                    <a:lnL w="12700" cap="flat" cmpd="sng" algn="ctr">
                      <a:solidFill>
                        <a:srgbClr val="525C65"/>
                      </a:solidFill>
                      <a:prstDash val="solid"/>
                      <a:round/>
                      <a:headEnd type="none" w="med" len="med"/>
                      <a:tailEnd type="none" w="med" len="med"/>
                    </a:lnL>
                    <a:lnR w="12700" cap="flat" cmpd="sng" algn="ctr">
                      <a:solidFill>
                        <a:srgbClr val="525C65"/>
                      </a:solidFill>
                      <a:prstDash val="solid"/>
                      <a:round/>
                      <a:headEnd type="none" w="med" len="med"/>
                      <a:tailEnd type="none" w="med" len="med"/>
                    </a:lnR>
                    <a:lnT w="12700" cap="flat" cmpd="sng" algn="ctr">
                      <a:solidFill>
                        <a:srgbClr val="525C65"/>
                      </a:solidFill>
                      <a:prstDash val="solid"/>
                      <a:round/>
                      <a:headEnd type="none" w="med" len="med"/>
                      <a:tailEnd type="none" w="med" len="med"/>
                    </a:lnT>
                    <a:lnB w="12700" cap="flat" cmpd="sng" algn="ctr">
                      <a:solidFill>
                        <a:srgbClr val="525C65"/>
                      </a:solidFill>
                      <a:prstDash val="solid"/>
                      <a:round/>
                      <a:headEnd type="none" w="med" len="med"/>
                      <a:tailEnd type="none" w="med" len="med"/>
                    </a:lnB>
                    <a:solidFill>
                      <a:srgbClr val="02B4E5"/>
                    </a:solidFill>
                  </a:tcPr>
                </a:tc>
                <a:tc>
                  <a:txBody>
                    <a:bodyPr/>
                    <a:lstStyle/>
                    <a:p>
                      <a:pPr marL="0" marR="0">
                        <a:lnSpc>
                          <a:spcPct val="107000"/>
                        </a:lnSpc>
                        <a:spcBef>
                          <a:spcPts val="0"/>
                        </a:spcBef>
                        <a:spcAft>
                          <a:spcPts val="800"/>
                        </a:spcAft>
                      </a:pPr>
                      <a:r>
                        <a:rPr lang="en-US" sz="1800" b="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Conversion Rate</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75906" marR="75906" marT="175455" marB="175455" anchor="ctr">
                    <a:lnL w="12700" cap="flat" cmpd="sng" algn="ctr">
                      <a:solidFill>
                        <a:srgbClr val="525C65"/>
                      </a:solidFill>
                      <a:prstDash val="solid"/>
                      <a:round/>
                      <a:headEnd type="none" w="med" len="med"/>
                      <a:tailEnd type="none" w="med" len="med"/>
                    </a:lnL>
                    <a:lnR w="12700" cap="flat" cmpd="sng" algn="ctr">
                      <a:solidFill>
                        <a:srgbClr val="525C65"/>
                      </a:solidFill>
                      <a:prstDash val="solid"/>
                      <a:round/>
                      <a:headEnd type="none" w="med" len="med"/>
                      <a:tailEnd type="none" w="med" len="med"/>
                    </a:lnR>
                    <a:lnT w="12700" cap="flat" cmpd="sng" algn="ctr">
                      <a:solidFill>
                        <a:srgbClr val="525C65"/>
                      </a:solidFill>
                      <a:prstDash val="solid"/>
                      <a:round/>
                      <a:headEnd type="none" w="med" len="med"/>
                      <a:tailEnd type="none" w="med" len="med"/>
                    </a:lnT>
                    <a:lnB w="12700" cap="flat" cmpd="sng" algn="ctr">
                      <a:solidFill>
                        <a:srgbClr val="525C65"/>
                      </a:solidFill>
                      <a:prstDash val="solid"/>
                      <a:round/>
                      <a:headEnd type="none" w="med" len="med"/>
                      <a:tailEnd type="none" w="med" len="med"/>
                    </a:lnB>
                    <a:solidFill>
                      <a:srgbClr val="02B4E5"/>
                    </a:solidFill>
                  </a:tcPr>
                </a:tc>
                <a:tc>
                  <a:txBody>
                    <a:bodyPr/>
                    <a:lstStyle/>
                    <a:p>
                      <a:pPr marL="0" marR="0">
                        <a:lnSpc>
                          <a:spcPct val="107000"/>
                        </a:lnSpc>
                        <a:spcBef>
                          <a:spcPts val="0"/>
                        </a:spcBef>
                        <a:spcAft>
                          <a:spcPts val="800"/>
                        </a:spcAft>
                      </a:pPr>
                      <a:r>
                        <a:rPr lang="en-US" sz="1800" b="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New Students</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75906" marR="75906" marT="175455" marB="175455" anchor="ctr">
                    <a:lnL w="12700" cap="flat" cmpd="sng" algn="ctr">
                      <a:solidFill>
                        <a:srgbClr val="525C65"/>
                      </a:solidFill>
                      <a:prstDash val="solid"/>
                      <a:round/>
                      <a:headEnd type="none" w="med" len="med"/>
                      <a:tailEnd type="none" w="med" len="med"/>
                    </a:lnL>
                    <a:lnR w="12700" cap="flat" cmpd="sng" algn="ctr">
                      <a:solidFill>
                        <a:srgbClr val="525C65"/>
                      </a:solidFill>
                      <a:prstDash val="solid"/>
                      <a:round/>
                      <a:headEnd type="none" w="med" len="med"/>
                      <a:tailEnd type="none" w="med" len="med"/>
                    </a:lnR>
                    <a:lnT w="12700" cap="flat" cmpd="sng" algn="ctr">
                      <a:solidFill>
                        <a:srgbClr val="525C65"/>
                      </a:solidFill>
                      <a:prstDash val="solid"/>
                      <a:round/>
                      <a:headEnd type="none" w="med" len="med"/>
                      <a:tailEnd type="none" w="med" len="med"/>
                    </a:lnT>
                    <a:lnB w="12700" cap="flat" cmpd="sng" algn="ctr">
                      <a:solidFill>
                        <a:srgbClr val="525C65"/>
                      </a:solidFill>
                      <a:prstDash val="solid"/>
                      <a:round/>
                      <a:headEnd type="none" w="med" len="med"/>
                      <a:tailEnd type="none" w="med" len="med"/>
                    </a:lnB>
                    <a:solidFill>
                      <a:srgbClr val="02B4E5"/>
                    </a:solidFill>
                  </a:tcPr>
                </a:tc>
                <a:tc>
                  <a:txBody>
                    <a:bodyPr/>
                    <a:lstStyle/>
                    <a:p>
                      <a:pPr marL="0" marR="0">
                        <a:lnSpc>
                          <a:spcPct val="107000"/>
                        </a:lnSpc>
                        <a:spcBef>
                          <a:spcPts val="0"/>
                        </a:spcBef>
                        <a:spcAft>
                          <a:spcPts val="800"/>
                        </a:spcAft>
                      </a:pPr>
                      <a:r>
                        <a:rPr lang="en-US" sz="1800" b="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CPA</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75906" marR="75906" marT="175455" marB="175455" anchor="ctr">
                    <a:lnL w="12700" cap="flat" cmpd="sng" algn="ctr">
                      <a:solidFill>
                        <a:srgbClr val="525C65"/>
                      </a:solidFill>
                      <a:prstDash val="solid"/>
                      <a:round/>
                      <a:headEnd type="none" w="med" len="med"/>
                      <a:tailEnd type="none" w="med" len="med"/>
                    </a:lnL>
                    <a:lnR w="12700" cap="flat" cmpd="sng" algn="ctr">
                      <a:solidFill>
                        <a:srgbClr val="525C65"/>
                      </a:solidFill>
                      <a:prstDash val="solid"/>
                      <a:round/>
                      <a:headEnd type="none" w="med" len="med"/>
                      <a:tailEnd type="none" w="med" len="med"/>
                    </a:lnR>
                    <a:lnT w="12700" cap="flat" cmpd="sng" algn="ctr">
                      <a:solidFill>
                        <a:srgbClr val="525C65"/>
                      </a:solidFill>
                      <a:prstDash val="solid"/>
                      <a:round/>
                      <a:headEnd type="none" w="med" len="med"/>
                      <a:tailEnd type="none" w="med" len="med"/>
                    </a:lnT>
                    <a:lnB w="12700" cap="flat" cmpd="sng" algn="ctr">
                      <a:solidFill>
                        <a:srgbClr val="525C65"/>
                      </a:solidFill>
                      <a:prstDash val="solid"/>
                      <a:round/>
                      <a:headEnd type="none" w="med" len="med"/>
                      <a:tailEnd type="none" w="med" len="med"/>
                    </a:lnB>
                    <a:solidFill>
                      <a:srgbClr val="02B4E5"/>
                    </a:solidFill>
                  </a:tcPr>
                </a:tc>
                <a:tc>
                  <a:txBody>
                    <a:bodyPr/>
                    <a:lstStyle/>
                    <a:p>
                      <a:pPr marL="0" marR="0">
                        <a:lnSpc>
                          <a:spcPct val="107000"/>
                        </a:lnSpc>
                        <a:spcBef>
                          <a:spcPts val="0"/>
                        </a:spcBef>
                        <a:spcAft>
                          <a:spcPts val="800"/>
                        </a:spcAft>
                      </a:pPr>
                      <a:r>
                        <a:rPr lang="en-US" sz="1800" b="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ROI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75906" marR="75906" marT="175455" marB="175455" anchor="ctr">
                    <a:lnL w="12700" cap="flat" cmpd="sng" algn="ctr">
                      <a:solidFill>
                        <a:srgbClr val="525C65"/>
                      </a:solidFill>
                      <a:prstDash val="solid"/>
                      <a:round/>
                      <a:headEnd type="none" w="med" len="med"/>
                      <a:tailEnd type="none" w="med" len="med"/>
                    </a:lnL>
                    <a:lnR w="12700" cap="flat" cmpd="sng" algn="ctr">
                      <a:solidFill>
                        <a:srgbClr val="525C65"/>
                      </a:solidFill>
                      <a:prstDash val="solid"/>
                      <a:round/>
                      <a:headEnd type="none" w="med" len="med"/>
                      <a:tailEnd type="none" w="med" len="med"/>
                    </a:lnR>
                    <a:lnT w="12700" cap="flat" cmpd="sng" algn="ctr">
                      <a:solidFill>
                        <a:srgbClr val="525C65"/>
                      </a:solidFill>
                      <a:prstDash val="solid"/>
                      <a:round/>
                      <a:headEnd type="none" w="med" len="med"/>
                      <a:tailEnd type="none" w="med" len="med"/>
                    </a:lnT>
                    <a:lnB w="12700" cap="flat" cmpd="sng" algn="ctr">
                      <a:solidFill>
                        <a:srgbClr val="525C65"/>
                      </a:solidFill>
                      <a:prstDash val="solid"/>
                      <a:round/>
                      <a:headEnd type="none" w="med" len="med"/>
                      <a:tailEnd type="none" w="med" len="med"/>
                    </a:lnB>
                    <a:solidFill>
                      <a:srgbClr val="02B4E5"/>
                    </a:solidFill>
                  </a:tcPr>
                </a:tc>
                <a:extLst>
                  <a:ext uri="{0D108BD9-81ED-4DB2-BD59-A6C34878D82A}">
                    <a16:rowId xmlns:a16="http://schemas.microsoft.com/office/drawing/2014/main" val="1230589201"/>
                  </a:ext>
                </a:extLst>
              </a:tr>
              <a:tr h="1437557">
                <a:tc>
                  <a:txBody>
                    <a:bodyPr/>
                    <a:lstStyle/>
                    <a:p>
                      <a:pPr marL="0" marR="0">
                        <a:lnSpc>
                          <a:spcPct val="107000"/>
                        </a:lnSpc>
                        <a:spcBef>
                          <a:spcPts val="0"/>
                        </a:spcBef>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$231.99</a:t>
                      </a:r>
                    </a:p>
                  </a:txBody>
                  <a:tcPr marL="75906" marR="75906" marT="175455" marB="175455" anchor="ctr">
                    <a:lnL w="12700" cap="flat" cmpd="sng" algn="ctr">
                      <a:solidFill>
                        <a:srgbClr val="525C65"/>
                      </a:solidFill>
                      <a:prstDash val="solid"/>
                      <a:round/>
                      <a:headEnd type="none" w="med" len="med"/>
                      <a:tailEnd type="none" w="med" len="med"/>
                    </a:lnL>
                    <a:lnR w="12700" cap="flat" cmpd="sng" algn="ctr">
                      <a:solidFill>
                        <a:srgbClr val="525C65"/>
                      </a:solidFill>
                      <a:prstDash val="solid"/>
                      <a:round/>
                      <a:headEnd type="none" w="med" len="med"/>
                      <a:tailEnd type="none" w="med" len="med"/>
                    </a:lnR>
                    <a:lnT w="12700" cap="flat" cmpd="sng" algn="ctr">
                      <a:solidFill>
                        <a:srgbClr val="525C65"/>
                      </a:solidFill>
                      <a:prstDash val="solid"/>
                      <a:round/>
                      <a:headEnd type="none" w="med" len="med"/>
                      <a:tailEnd type="none" w="med" len="med"/>
                    </a:lnT>
                    <a:lnB w="12700" cap="flat" cmpd="sng" algn="ctr">
                      <a:solidFill>
                        <a:srgbClr val="525C65"/>
                      </a:solidFill>
                      <a:prstDash val="solid"/>
                      <a:round/>
                      <a:headEnd type="none" w="med" len="med"/>
                      <a:tailEnd type="none" w="med" len="med"/>
                    </a:lnB>
                  </a:tcPr>
                </a:tc>
                <a:tc>
                  <a:txBody>
                    <a:bodyPr/>
                    <a:lstStyle/>
                    <a:p>
                      <a:pPr marL="0" marR="0">
                        <a:lnSpc>
                          <a:spcPct val="107000"/>
                        </a:lnSpc>
                        <a:spcBef>
                          <a:spcPts val="0"/>
                        </a:spcBef>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0.2%</a:t>
                      </a:r>
                    </a:p>
                  </a:txBody>
                  <a:tcPr marL="75906" marR="75906" marT="175455" marB="175455" anchor="ctr">
                    <a:lnL w="12700" cap="flat" cmpd="sng" algn="ctr">
                      <a:solidFill>
                        <a:srgbClr val="525C65"/>
                      </a:solidFill>
                      <a:prstDash val="solid"/>
                      <a:round/>
                      <a:headEnd type="none" w="med" len="med"/>
                      <a:tailEnd type="none" w="med" len="med"/>
                    </a:lnL>
                    <a:lnR w="12700" cap="flat" cmpd="sng" algn="ctr">
                      <a:solidFill>
                        <a:srgbClr val="525C65"/>
                      </a:solidFill>
                      <a:prstDash val="solid"/>
                      <a:round/>
                      <a:headEnd type="none" w="med" len="med"/>
                      <a:tailEnd type="none" w="med" len="med"/>
                    </a:lnR>
                    <a:lnT w="12700" cap="flat" cmpd="sng" algn="ctr">
                      <a:solidFill>
                        <a:srgbClr val="525C65"/>
                      </a:solidFill>
                      <a:prstDash val="solid"/>
                      <a:round/>
                      <a:headEnd type="none" w="med" len="med"/>
                      <a:tailEnd type="none" w="med" len="med"/>
                    </a:lnT>
                    <a:lnB w="12700" cap="flat" cmpd="sng" algn="ctr">
                      <a:solidFill>
                        <a:srgbClr val="525C65"/>
                      </a:solidFill>
                      <a:prstDash val="solid"/>
                      <a:round/>
                      <a:headEnd type="none" w="med" len="med"/>
                      <a:tailEnd type="none" w="med" len="med"/>
                    </a:lnB>
                  </a:tcPr>
                </a:tc>
                <a:tc>
                  <a:txBody>
                    <a:bodyPr/>
                    <a:lstStyle/>
                    <a:p>
                      <a:pPr marL="0" marR="0">
                        <a:lnSpc>
                          <a:spcPct val="107000"/>
                        </a:lnSpc>
                        <a:spcBef>
                          <a:spcPts val="0"/>
                        </a:spcBef>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1</a:t>
                      </a:r>
                    </a:p>
                  </a:txBody>
                  <a:tcPr marL="75906" marR="75906" marT="175455" marB="175455" anchor="ctr">
                    <a:lnL w="12700" cap="flat" cmpd="sng" algn="ctr">
                      <a:solidFill>
                        <a:srgbClr val="525C65"/>
                      </a:solidFill>
                      <a:prstDash val="solid"/>
                      <a:round/>
                      <a:headEnd type="none" w="med" len="med"/>
                      <a:tailEnd type="none" w="med" len="med"/>
                    </a:lnL>
                    <a:lnR w="12700" cap="flat" cmpd="sng" algn="ctr">
                      <a:solidFill>
                        <a:srgbClr val="525C65"/>
                      </a:solidFill>
                      <a:prstDash val="solid"/>
                      <a:round/>
                      <a:headEnd type="none" w="med" len="med"/>
                      <a:tailEnd type="none" w="med" len="med"/>
                    </a:lnR>
                    <a:lnT w="12700" cap="flat" cmpd="sng" algn="ctr">
                      <a:solidFill>
                        <a:srgbClr val="525C65"/>
                      </a:solidFill>
                      <a:prstDash val="solid"/>
                      <a:round/>
                      <a:headEnd type="none" w="med" len="med"/>
                      <a:tailEnd type="none" w="med" len="med"/>
                    </a:lnT>
                    <a:lnB w="12700" cap="flat" cmpd="sng" algn="ctr">
                      <a:solidFill>
                        <a:srgbClr val="525C65"/>
                      </a:solidFill>
                      <a:prstDash val="solid"/>
                      <a:round/>
                      <a:headEnd type="none" w="med" len="med"/>
                      <a:tailEnd type="none" w="med" len="med"/>
                    </a:lnB>
                  </a:tcPr>
                </a:tc>
                <a:tc>
                  <a:txBody>
                    <a:bodyPr/>
                    <a:lstStyle/>
                    <a:p>
                      <a:pPr marL="0" marR="0">
                        <a:lnSpc>
                          <a:spcPct val="107000"/>
                        </a:lnSpc>
                        <a:spcBef>
                          <a:spcPts val="0"/>
                        </a:spcBef>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$231.99</a:t>
                      </a:r>
                    </a:p>
                  </a:txBody>
                  <a:tcPr marL="75906" marR="75906" marT="175455" marB="175455" anchor="ctr">
                    <a:lnL w="12700" cap="flat" cmpd="sng" algn="ctr">
                      <a:solidFill>
                        <a:srgbClr val="525C65"/>
                      </a:solidFill>
                      <a:prstDash val="solid"/>
                      <a:round/>
                      <a:headEnd type="none" w="med" len="med"/>
                      <a:tailEnd type="none" w="med" len="med"/>
                    </a:lnL>
                    <a:lnR w="12700" cap="flat" cmpd="sng" algn="ctr">
                      <a:solidFill>
                        <a:srgbClr val="525C65"/>
                      </a:solidFill>
                      <a:prstDash val="solid"/>
                      <a:round/>
                      <a:headEnd type="none" w="med" len="med"/>
                      <a:tailEnd type="none" w="med" len="med"/>
                    </a:lnR>
                    <a:lnT w="12700" cap="flat" cmpd="sng" algn="ctr">
                      <a:solidFill>
                        <a:srgbClr val="525C65"/>
                      </a:solidFill>
                      <a:prstDash val="solid"/>
                      <a:round/>
                      <a:headEnd type="none" w="med" len="med"/>
                      <a:tailEnd type="none" w="med" len="med"/>
                    </a:lnT>
                    <a:lnB w="12700" cap="flat" cmpd="sng" algn="ctr">
                      <a:solidFill>
                        <a:srgbClr val="525C65"/>
                      </a:solidFill>
                      <a:prstDash val="solid"/>
                      <a:round/>
                      <a:headEnd type="none" w="med" len="med"/>
                      <a:tailEnd type="none" w="med" len="med"/>
                    </a:lnB>
                  </a:tcPr>
                </a:tc>
                <a:tc>
                  <a:txBody>
                    <a:bodyPr/>
                    <a:lstStyle/>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+$67.01</a:t>
                      </a:r>
                    </a:p>
                  </a:txBody>
                  <a:tcPr marL="75906" marR="75906" marT="175455" marB="175455" anchor="ctr">
                    <a:lnL w="12700" cap="flat" cmpd="sng" algn="ctr">
                      <a:solidFill>
                        <a:srgbClr val="525C65"/>
                      </a:solidFill>
                      <a:prstDash val="solid"/>
                      <a:round/>
                      <a:headEnd type="none" w="med" len="med"/>
                      <a:tailEnd type="none" w="med" len="med"/>
                    </a:lnL>
                    <a:lnR w="12700" cap="flat" cmpd="sng" algn="ctr">
                      <a:solidFill>
                        <a:srgbClr val="525C65"/>
                      </a:solidFill>
                      <a:prstDash val="solid"/>
                      <a:round/>
                      <a:headEnd type="none" w="med" len="med"/>
                      <a:tailEnd type="none" w="med" len="med"/>
                    </a:lnR>
                    <a:lnT w="12700" cap="flat" cmpd="sng" algn="ctr">
                      <a:solidFill>
                        <a:srgbClr val="525C65"/>
                      </a:solidFill>
                      <a:prstDash val="solid"/>
                      <a:round/>
                      <a:headEnd type="none" w="med" len="med"/>
                      <a:tailEnd type="none" w="med" len="med"/>
                    </a:lnT>
                    <a:lnB w="12700" cap="flat" cmpd="sng" algn="ctr">
                      <a:solidFill>
                        <a:srgbClr val="525C65"/>
                      </a:solidFill>
                      <a:prstDash val="solid"/>
                      <a:round/>
                      <a:headEnd type="none" w="med" len="med"/>
                      <a:tailEnd type="none" w="med" len="med"/>
                    </a:lnB>
                  </a:tcPr>
                </a:tc>
                <a:extLst>
                  <a:ext uri="{0D108BD9-81ED-4DB2-BD59-A6C34878D82A}">
                    <a16:rowId xmlns:a16="http://schemas.microsoft.com/office/drawing/2014/main" val="552524304"/>
                  </a:ext>
                </a:extLst>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49"/>
          <p:cNvSpPr txBox="1">
            <a:spLocks noGrp="1"/>
          </p:cNvSpPr>
          <p:nvPr>
            <p:ph type="title"/>
          </p:nvPr>
        </p:nvSpPr>
        <p:spPr>
          <a:xfrm>
            <a:off x="0" y="-174757"/>
            <a:ext cx="7242600" cy="1119900"/>
          </a:xfrm>
          <a:prstGeom prst="rect">
            <a:avLst/>
          </a:prstGeom>
        </p:spPr>
        <p:txBody>
          <a:bodyPr spcFirstLastPara="1" wrap="square" lIns="91425" tIns="91425" rIns="91425" bIns="91425" anchor="t" anchorCtr="0">
            <a:noAutofit/>
          </a:bodyPr>
          <a:lstStyle/>
          <a:p>
            <a:pPr marL="0" marR="0" lvl="0" indent="0" algn="l" rtl="0">
              <a:lnSpc>
                <a:spcPct val="115000"/>
              </a:lnSpc>
              <a:spcBef>
                <a:spcPts val="0"/>
              </a:spcBef>
              <a:spcAft>
                <a:spcPts val="0"/>
              </a:spcAft>
              <a:buNone/>
            </a:pPr>
            <a:r>
              <a:rPr lang="en" sz="4000" dirty="0">
                <a:solidFill>
                  <a:srgbClr val="525C65"/>
                </a:solidFill>
              </a:rPr>
              <a:t>How would you optimize this campaign?</a:t>
            </a:r>
            <a:br>
              <a:rPr lang="en" b="1" dirty="0">
                <a:solidFill>
                  <a:srgbClr val="525C65"/>
                </a:solidFill>
              </a:rPr>
            </a:br>
            <a:endParaRPr dirty="0"/>
          </a:p>
        </p:txBody>
      </p:sp>
      <p:sp>
        <p:nvSpPr>
          <p:cNvPr id="202" name="Google Shape;202;p49"/>
          <p:cNvSpPr txBox="1">
            <a:spLocks noGrp="1"/>
          </p:cNvSpPr>
          <p:nvPr>
            <p:ph type="body" idx="1"/>
          </p:nvPr>
        </p:nvSpPr>
        <p:spPr>
          <a:xfrm>
            <a:off x="0" y="1254247"/>
            <a:ext cx="7772400" cy="8608210"/>
          </a:xfrm>
          <a:prstGeom prst="rect">
            <a:avLst/>
          </a:prstGeom>
        </p:spPr>
        <p:txBody>
          <a:bodyPr spcFirstLastPara="1" wrap="square" lIns="91425" tIns="91425" rIns="91425" bIns="91425" anchor="t" anchorCtr="0">
            <a:noAutofit/>
          </a:bodyPr>
          <a:lstStyle/>
          <a:p>
            <a:pPr marL="0" indent="0">
              <a:spcBef>
                <a:spcPts val="1600"/>
              </a:spcBef>
              <a:buNone/>
            </a:pPr>
            <a:r>
              <a:rPr lang="en-US" sz="2200" b="1" dirty="0"/>
              <a:t>Suggestion 1: </a:t>
            </a:r>
            <a:r>
              <a:rPr lang="en-US" sz="2200" dirty="0"/>
              <a:t>I’ll suggest a change in the Ad target audience. The target audience used initially should be expanded to reach more persons of different age groups, races and background.</a:t>
            </a:r>
          </a:p>
          <a:p>
            <a:pPr marL="0" indent="0">
              <a:spcBef>
                <a:spcPts val="1600"/>
              </a:spcBef>
              <a:buNone/>
            </a:pPr>
            <a:endParaRPr lang="en-US" sz="2200" b="1" dirty="0"/>
          </a:p>
          <a:p>
            <a:pPr marL="0" indent="0">
              <a:spcBef>
                <a:spcPts val="1600"/>
              </a:spcBef>
              <a:buNone/>
            </a:pPr>
            <a:r>
              <a:rPr lang="en-US" sz="2200" b="1" dirty="0"/>
              <a:t>Suggestion 2: </a:t>
            </a:r>
            <a:r>
              <a:rPr lang="en-US" sz="2200" dirty="0"/>
              <a:t>I’ll suggest A/B testing be conducted to ascertain if a change in the display picture added to the campaign will positively affect the campaign’s performance by attracting the interest of more audience, thereby increasing the traffic to the site. I suggest the picture of both a younger and older person be added to show that it is not for only the old but for all age group.</a:t>
            </a:r>
          </a:p>
          <a:p>
            <a:pPr marL="0" lvl="0" indent="0" algn="l" rtl="0">
              <a:spcBef>
                <a:spcPts val="1600"/>
              </a:spcBef>
              <a:spcAft>
                <a:spcPts val="0"/>
              </a:spcAft>
              <a:buNone/>
            </a:pPr>
            <a:endParaRPr lang="en-US" sz="2200" b="1" dirty="0"/>
          </a:p>
          <a:p>
            <a:pPr marL="0" lvl="0" indent="0" algn="l" rtl="0">
              <a:spcBef>
                <a:spcPts val="1600"/>
              </a:spcBef>
              <a:spcAft>
                <a:spcPts val="1600"/>
              </a:spcAft>
              <a:buNone/>
            </a:pPr>
            <a:r>
              <a:rPr lang="en-US" sz="2200" b="1" dirty="0"/>
              <a:t>Suggestion 3: </a:t>
            </a:r>
            <a:r>
              <a:rPr lang="en-US" sz="2200" dirty="0">
                <a:latin typeface="Open Sans Light"/>
                <a:ea typeface="Open Sans Light"/>
                <a:cs typeface="Open Sans Light"/>
                <a:sym typeface="Open Sans Light"/>
              </a:rPr>
              <a:t>I’ll also suggest a change of the Ad Headline. The headline should be structured in respect of the target audiences so they can easily relate to the topic when they see it. The headline can be rephrased to “Launch a New Career in Digital Marketing”. This will interest Business professionals who are social media enthusiasts.</a:t>
            </a:r>
          </a:p>
          <a:p>
            <a:pPr marL="0" lvl="0" indent="0" algn="l" rtl="0">
              <a:spcBef>
                <a:spcPts val="1600"/>
              </a:spcBef>
              <a:spcAft>
                <a:spcPts val="1600"/>
              </a:spcAft>
              <a:buNone/>
            </a:pPr>
            <a:br>
              <a:rPr lang="en" sz="2200" dirty="0">
                <a:latin typeface="Open Sans Light"/>
                <a:ea typeface="Open Sans Light"/>
                <a:cs typeface="Open Sans Light"/>
                <a:sym typeface="Open Sans Light"/>
              </a:rPr>
            </a:br>
            <a:br>
              <a:rPr lang="en" dirty="0"/>
            </a:br>
            <a:endParaRPr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8B5A7"/>
        </a:solidFill>
        <a:effectLst/>
      </p:bgPr>
    </p:bg>
    <p:spTree>
      <p:nvGrpSpPr>
        <p:cNvPr id="1" name="Shape 206"/>
        <p:cNvGrpSpPr/>
        <p:nvPr/>
      </p:nvGrpSpPr>
      <p:grpSpPr>
        <a:xfrm>
          <a:off x="0" y="0"/>
          <a:ext cx="0" cy="0"/>
          <a:chOff x="0" y="0"/>
          <a:chExt cx="0" cy="0"/>
        </a:xfrm>
      </p:grpSpPr>
      <p:sp>
        <p:nvSpPr>
          <p:cNvPr id="207" name="Google Shape;207;p50"/>
          <p:cNvSpPr/>
          <p:nvPr/>
        </p:nvSpPr>
        <p:spPr>
          <a:xfrm>
            <a:off x="1807121" y="4003549"/>
            <a:ext cx="4158000" cy="2460000"/>
          </a:xfrm>
          <a:prstGeom prst="rect">
            <a:avLst/>
          </a:prstGeom>
          <a:noFill/>
          <a:ln>
            <a:noFill/>
          </a:ln>
        </p:spPr>
        <p:txBody>
          <a:bodyPr spcFirstLastPara="1" wrap="square" lIns="26775" tIns="26775" rIns="26775" bIns="26775" anchor="t" anchorCtr="0">
            <a:noAutofit/>
          </a:bodyPr>
          <a:lstStyle/>
          <a:p>
            <a:pPr marL="0" marR="0" lvl="0" indent="0" algn="ctr" rtl="0">
              <a:lnSpc>
                <a:spcPct val="150000"/>
              </a:lnSpc>
              <a:spcBef>
                <a:spcPts val="0"/>
              </a:spcBef>
              <a:spcAft>
                <a:spcPts val="0"/>
              </a:spcAft>
              <a:buClr>
                <a:srgbClr val="FFFFFF"/>
              </a:buClr>
              <a:buFont typeface="Open Sans"/>
              <a:buNone/>
            </a:pPr>
            <a:r>
              <a:rPr lang="en" sz="3000" b="1">
                <a:solidFill>
                  <a:srgbClr val="FFFFFF"/>
                </a:solidFill>
                <a:latin typeface="Open Sans"/>
                <a:ea typeface="Open Sans"/>
                <a:cs typeface="Open Sans"/>
                <a:sym typeface="Open Sans"/>
              </a:rPr>
              <a:t>Part 3</a:t>
            </a:r>
            <a:endParaRPr sz="3000" b="1">
              <a:solidFill>
                <a:srgbClr val="FFFFFF"/>
              </a:solidFill>
              <a:latin typeface="Open Sans"/>
              <a:ea typeface="Open Sans"/>
              <a:cs typeface="Open Sans"/>
              <a:sym typeface="Open Sans"/>
            </a:endParaRPr>
          </a:p>
          <a:p>
            <a:pPr marL="0" marR="0" lvl="0" indent="0" algn="ctr" rtl="0">
              <a:lnSpc>
                <a:spcPct val="150000"/>
              </a:lnSpc>
              <a:spcBef>
                <a:spcPts val="0"/>
              </a:spcBef>
              <a:spcAft>
                <a:spcPts val="0"/>
              </a:spcAft>
              <a:buClr>
                <a:srgbClr val="FFFFFF"/>
              </a:buClr>
              <a:buFont typeface="Open Sans"/>
              <a:buNone/>
            </a:pPr>
            <a:r>
              <a:rPr lang="en" sz="3000">
                <a:solidFill>
                  <a:srgbClr val="FFFFFF"/>
                </a:solidFill>
                <a:latin typeface="Open Sans"/>
                <a:ea typeface="Open Sans"/>
                <a:cs typeface="Open Sans"/>
                <a:sym typeface="Open Sans"/>
              </a:rPr>
              <a:t>Evaluate a Display Image Campaign</a:t>
            </a:r>
            <a:endParaRPr sz="2000"/>
          </a:p>
        </p:txBody>
      </p:sp>
      <p:sp>
        <p:nvSpPr>
          <p:cNvPr id="208" name="Google Shape;208;p50"/>
          <p:cNvSpPr/>
          <p:nvPr/>
        </p:nvSpPr>
        <p:spPr>
          <a:xfrm>
            <a:off x="3582591" y="3663029"/>
            <a:ext cx="607200" cy="74400"/>
          </a:xfrm>
          <a:prstGeom prst="rect">
            <a:avLst/>
          </a:prstGeom>
          <a:solidFill>
            <a:srgbClr val="DBE2E8"/>
          </a:solidFill>
          <a:ln>
            <a:noFill/>
          </a:ln>
        </p:spPr>
        <p:txBody>
          <a:bodyPr spcFirstLastPara="1" wrap="square" lIns="26775" tIns="26775" rIns="26775" bIns="26775" anchor="ctr" anchorCtr="0">
            <a:noAutofit/>
          </a:bodyPr>
          <a:lstStyle/>
          <a:p>
            <a:pPr marL="0" marR="0" lvl="0" indent="0" algn="ctr" rtl="0">
              <a:lnSpc>
                <a:spcPct val="100000"/>
              </a:lnSpc>
              <a:spcBef>
                <a:spcPts val="0"/>
              </a:spcBef>
              <a:spcAft>
                <a:spcPts val="0"/>
              </a:spcAft>
              <a:buClr>
                <a:srgbClr val="FFFFFF"/>
              </a:buClr>
              <a:buFont typeface="Helvetica Neue"/>
              <a:buNone/>
            </a:pPr>
            <a:endParaRPr sz="1200" b="0" i="0" u="none" strike="noStrike" cap="none">
              <a:solidFill>
                <a:srgbClr val="FFFFFF"/>
              </a:solidFill>
              <a:latin typeface="Helvetica Neue"/>
              <a:ea typeface="Helvetica Neue"/>
              <a:cs typeface="Helvetica Neue"/>
              <a:sym typeface="Helvetica Neue"/>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51"/>
          <p:cNvSpPr txBox="1">
            <a:spLocks noGrp="1"/>
          </p:cNvSpPr>
          <p:nvPr>
            <p:ph type="title"/>
          </p:nvPr>
        </p:nvSpPr>
        <p:spPr>
          <a:xfrm>
            <a:off x="264945" y="413071"/>
            <a:ext cx="7242600" cy="11199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4000" b="1">
                <a:solidFill>
                  <a:srgbClr val="525C65"/>
                </a:solidFill>
              </a:rPr>
              <a:t>Display Image Campaign: </a:t>
            </a:r>
            <a:r>
              <a:rPr lang="en" sz="4000">
                <a:solidFill>
                  <a:srgbClr val="525C65"/>
                </a:solidFill>
              </a:rPr>
              <a:t>Overall Results</a:t>
            </a:r>
            <a:br>
              <a:rPr lang="en" sz="4000" b="1">
                <a:solidFill>
                  <a:srgbClr val="525C65"/>
                </a:solidFill>
              </a:rPr>
            </a:br>
            <a:endParaRPr sz="4000" b="1">
              <a:solidFill>
                <a:srgbClr val="525C65"/>
              </a:solidFill>
            </a:endParaRPr>
          </a:p>
          <a:p>
            <a:pPr marL="0" marR="0" lvl="0" indent="0" algn="l" rtl="0">
              <a:lnSpc>
                <a:spcPct val="115000"/>
              </a:lnSpc>
              <a:spcBef>
                <a:spcPts val="0"/>
              </a:spcBef>
              <a:spcAft>
                <a:spcPts val="0"/>
              </a:spcAft>
              <a:buClr>
                <a:schemeClr val="dk1"/>
              </a:buClr>
              <a:buSzPts val="1100"/>
              <a:buFont typeface="Arial"/>
              <a:buNone/>
            </a:pPr>
            <a:endParaRPr b="1">
              <a:solidFill>
                <a:srgbClr val="525C65"/>
              </a:solidFill>
            </a:endParaRPr>
          </a:p>
        </p:txBody>
      </p:sp>
      <p:sp>
        <p:nvSpPr>
          <p:cNvPr id="214" name="Google Shape;214;p51"/>
          <p:cNvSpPr txBox="1">
            <a:spLocks noGrp="1"/>
          </p:cNvSpPr>
          <p:nvPr>
            <p:ph type="body" idx="1"/>
          </p:nvPr>
        </p:nvSpPr>
        <p:spPr>
          <a:xfrm>
            <a:off x="264900" y="2067154"/>
            <a:ext cx="7242600" cy="607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2200">
                <a:latin typeface="Open Sans Light"/>
                <a:ea typeface="Open Sans Light"/>
                <a:cs typeface="Open Sans Light"/>
                <a:sym typeface="Open Sans Light"/>
              </a:rPr>
              <a:t>Review below the overall results of the Display Image Campaign targeting visitors to the Digital Marketing Nanodegree Program landing page</a:t>
            </a:r>
            <a:br>
              <a:rPr lang="en" sz="2200">
                <a:latin typeface="Open Sans Light"/>
                <a:ea typeface="Open Sans Light"/>
                <a:cs typeface="Open Sans Light"/>
                <a:sym typeface="Open Sans Light"/>
              </a:rPr>
            </a:br>
            <a:endParaRPr sz="2200">
              <a:latin typeface="Open Sans Light"/>
              <a:ea typeface="Open Sans Light"/>
              <a:cs typeface="Open Sans Light"/>
              <a:sym typeface="Open Sans Light"/>
            </a:endParaRPr>
          </a:p>
        </p:txBody>
      </p:sp>
      <p:pic>
        <p:nvPicPr>
          <p:cNvPr id="215" name="Google Shape;215;p51"/>
          <p:cNvPicPr preferRelativeResize="0"/>
          <p:nvPr/>
        </p:nvPicPr>
        <p:blipFill>
          <a:blip r:embed="rId3">
            <a:alphaModFix/>
          </a:blip>
          <a:stretch>
            <a:fillRect/>
          </a:stretch>
        </p:blipFill>
        <p:spPr>
          <a:xfrm>
            <a:off x="764900" y="4773050"/>
            <a:ext cx="5831976" cy="4844048"/>
          </a:xfrm>
          <a:prstGeom prst="rect">
            <a:avLst/>
          </a:prstGeom>
          <a:noFill/>
          <a:ln>
            <a:noFill/>
          </a:ln>
        </p:spPr>
      </p:pic>
      <p:pic>
        <p:nvPicPr>
          <p:cNvPr id="216" name="Google Shape;216;p51"/>
          <p:cNvPicPr preferRelativeResize="0"/>
          <p:nvPr/>
        </p:nvPicPr>
        <p:blipFill>
          <a:blip r:embed="rId4">
            <a:alphaModFix/>
          </a:blip>
          <a:stretch>
            <a:fillRect/>
          </a:stretch>
        </p:blipFill>
        <p:spPr>
          <a:xfrm>
            <a:off x="0" y="3505125"/>
            <a:ext cx="7772400" cy="8984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52"/>
          <p:cNvSpPr txBox="1">
            <a:spLocks noGrp="1"/>
          </p:cNvSpPr>
          <p:nvPr>
            <p:ph type="title"/>
          </p:nvPr>
        </p:nvSpPr>
        <p:spPr>
          <a:xfrm>
            <a:off x="0" y="-99471"/>
            <a:ext cx="7242600" cy="11199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4000" b="1" dirty="0">
                <a:solidFill>
                  <a:srgbClr val="525C65"/>
                </a:solidFill>
              </a:rPr>
              <a:t>Results: </a:t>
            </a:r>
            <a:r>
              <a:rPr lang="en" sz="4000" dirty="0">
                <a:solidFill>
                  <a:srgbClr val="525C65"/>
                </a:solidFill>
              </a:rPr>
              <a:t>Calculate the ROI</a:t>
            </a:r>
            <a:endParaRPr sz="4000" dirty="0">
              <a:solidFill>
                <a:srgbClr val="525C65"/>
              </a:solidFill>
            </a:endParaRPr>
          </a:p>
          <a:p>
            <a:pPr marL="0" marR="0" lvl="0" indent="0" algn="l" rtl="0">
              <a:lnSpc>
                <a:spcPct val="115000"/>
              </a:lnSpc>
              <a:spcBef>
                <a:spcPts val="0"/>
              </a:spcBef>
              <a:spcAft>
                <a:spcPts val="0"/>
              </a:spcAft>
              <a:buNone/>
            </a:pPr>
            <a:endParaRPr b="1" dirty="0">
              <a:solidFill>
                <a:srgbClr val="525C65"/>
              </a:solidFill>
            </a:endParaRPr>
          </a:p>
        </p:txBody>
      </p:sp>
      <p:sp>
        <p:nvSpPr>
          <p:cNvPr id="222" name="Google Shape;222;p52"/>
          <p:cNvSpPr txBox="1">
            <a:spLocks noGrp="1"/>
          </p:cNvSpPr>
          <p:nvPr>
            <p:ph type="body" idx="1"/>
          </p:nvPr>
        </p:nvSpPr>
        <p:spPr>
          <a:xfrm>
            <a:off x="0" y="771386"/>
            <a:ext cx="7293300" cy="6681000"/>
          </a:xfrm>
          <a:prstGeom prst="rect">
            <a:avLst/>
          </a:prstGeom>
        </p:spPr>
        <p:txBody>
          <a:bodyPr spcFirstLastPara="1" wrap="square" lIns="91425" tIns="91425" rIns="91425" bIns="91425" anchor="t" anchorCtr="0">
            <a:noAutofit/>
          </a:bodyPr>
          <a:lstStyle/>
          <a:p>
            <a:pPr marL="457200" lvl="0" indent="-368300" algn="l" rtl="0">
              <a:spcBef>
                <a:spcPts val="0"/>
              </a:spcBef>
              <a:spcAft>
                <a:spcPts val="0"/>
              </a:spcAft>
              <a:buSzPts val="2200"/>
              <a:buFont typeface="Open Sans Light"/>
              <a:buAutoNum type="arabicPeriod"/>
            </a:pPr>
            <a:r>
              <a:rPr lang="en" sz="2200" dirty="0">
                <a:latin typeface="Open Sans Light"/>
                <a:ea typeface="Open Sans Light"/>
                <a:cs typeface="Open Sans Light"/>
                <a:sym typeface="Open Sans Light"/>
              </a:rPr>
              <a:t>What was the overall ROI of the campaign? Was it Positive or Negative?</a:t>
            </a:r>
            <a:endParaRPr sz="2200" dirty="0">
              <a:latin typeface="Open Sans Light"/>
              <a:ea typeface="Open Sans Light"/>
              <a:cs typeface="Open Sans Light"/>
              <a:sym typeface="Open Sans Light"/>
            </a:endParaRPr>
          </a:p>
          <a:p>
            <a:pPr marL="0" lvl="0" indent="0" algn="l" rtl="0">
              <a:spcBef>
                <a:spcPts val="1600"/>
              </a:spcBef>
              <a:spcAft>
                <a:spcPts val="1600"/>
              </a:spcAft>
              <a:buNone/>
            </a:pPr>
            <a:r>
              <a:rPr lang="en" sz="2000" dirty="0"/>
              <a:t>The overall ROI of the campaign was +$64.5. hence the campaign was positive.</a:t>
            </a:r>
            <a:br>
              <a:rPr lang="en" sz="1400" dirty="0"/>
            </a:br>
            <a:endParaRPr sz="1400" dirty="0"/>
          </a:p>
        </p:txBody>
      </p:sp>
      <p:graphicFrame>
        <p:nvGraphicFramePr>
          <p:cNvPr id="2" name="Table 1">
            <a:extLst>
              <a:ext uri="{FF2B5EF4-FFF2-40B4-BE49-F238E27FC236}">
                <a16:creationId xmlns:a16="http://schemas.microsoft.com/office/drawing/2014/main" id="{3E78D030-85F4-2076-A0D1-39B9525B557B}"/>
              </a:ext>
            </a:extLst>
          </p:cNvPr>
          <p:cNvGraphicFramePr>
            <a:graphicFrameLocks noGrp="1"/>
          </p:cNvGraphicFramePr>
          <p:nvPr>
            <p:extLst>
              <p:ext uri="{D42A27DB-BD31-4B8C-83A1-F6EECF244321}">
                <p14:modId xmlns:p14="http://schemas.microsoft.com/office/powerpoint/2010/main" val="979185744"/>
              </p:ext>
            </p:extLst>
          </p:nvPr>
        </p:nvGraphicFramePr>
        <p:xfrm>
          <a:off x="0" y="3377401"/>
          <a:ext cx="7772399" cy="6680999"/>
        </p:xfrm>
        <a:graphic>
          <a:graphicData uri="http://schemas.openxmlformats.org/drawingml/2006/table">
            <a:tbl>
              <a:tblPr/>
              <a:tblGrid>
                <a:gridCol w="1658825">
                  <a:extLst>
                    <a:ext uri="{9D8B030D-6E8A-4147-A177-3AD203B41FA5}">
                      <a16:colId xmlns:a16="http://schemas.microsoft.com/office/drawing/2014/main" val="4164463611"/>
                    </a:ext>
                  </a:extLst>
                </a:gridCol>
                <a:gridCol w="1525049">
                  <a:extLst>
                    <a:ext uri="{9D8B030D-6E8A-4147-A177-3AD203B41FA5}">
                      <a16:colId xmlns:a16="http://schemas.microsoft.com/office/drawing/2014/main" val="143409072"/>
                    </a:ext>
                  </a:extLst>
                </a:gridCol>
                <a:gridCol w="1632070">
                  <a:extLst>
                    <a:ext uri="{9D8B030D-6E8A-4147-A177-3AD203B41FA5}">
                      <a16:colId xmlns:a16="http://schemas.microsoft.com/office/drawing/2014/main" val="2690322018"/>
                    </a:ext>
                  </a:extLst>
                </a:gridCol>
                <a:gridCol w="1404651">
                  <a:extLst>
                    <a:ext uri="{9D8B030D-6E8A-4147-A177-3AD203B41FA5}">
                      <a16:colId xmlns:a16="http://schemas.microsoft.com/office/drawing/2014/main" val="1810774608"/>
                    </a:ext>
                  </a:extLst>
                </a:gridCol>
                <a:gridCol w="1551804">
                  <a:extLst>
                    <a:ext uri="{9D8B030D-6E8A-4147-A177-3AD203B41FA5}">
                      <a16:colId xmlns:a16="http://schemas.microsoft.com/office/drawing/2014/main" val="482157720"/>
                    </a:ext>
                  </a:extLst>
                </a:gridCol>
              </a:tblGrid>
              <a:tr h="1541242">
                <a:tc>
                  <a:txBody>
                    <a:bodyPr/>
                    <a:lstStyle/>
                    <a:p>
                      <a:pPr marL="0" marR="0">
                        <a:lnSpc>
                          <a:spcPct val="107000"/>
                        </a:lnSpc>
                        <a:spcBef>
                          <a:spcPts val="0"/>
                        </a:spcBef>
                        <a:spcAft>
                          <a:spcPts val="800"/>
                        </a:spcAft>
                      </a:pPr>
                      <a:r>
                        <a:rPr lang="en-US" sz="1800" b="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Creative</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75906" marR="75906" marT="175455" marB="175455" anchor="ctr">
                    <a:lnL w="12700" cap="flat" cmpd="sng" algn="ctr">
                      <a:solidFill>
                        <a:srgbClr val="525C65"/>
                      </a:solidFill>
                      <a:prstDash val="solid"/>
                      <a:round/>
                      <a:headEnd type="none" w="med" len="med"/>
                      <a:tailEnd type="none" w="med" len="med"/>
                    </a:lnL>
                    <a:lnR w="12700" cap="flat" cmpd="sng" algn="ctr">
                      <a:solidFill>
                        <a:srgbClr val="525C65"/>
                      </a:solidFill>
                      <a:prstDash val="solid"/>
                      <a:round/>
                      <a:headEnd type="none" w="med" len="med"/>
                      <a:tailEnd type="none" w="med" len="med"/>
                    </a:lnR>
                    <a:lnT w="12700" cap="flat" cmpd="sng" algn="ctr">
                      <a:solidFill>
                        <a:srgbClr val="525C65"/>
                      </a:solidFill>
                      <a:prstDash val="solid"/>
                      <a:round/>
                      <a:headEnd type="none" w="med" len="med"/>
                      <a:tailEnd type="none" w="med" len="med"/>
                    </a:lnT>
                    <a:lnB w="12700" cap="flat" cmpd="sng" algn="ctr">
                      <a:solidFill>
                        <a:srgbClr val="525C65"/>
                      </a:solidFill>
                      <a:prstDash val="solid"/>
                      <a:round/>
                      <a:headEnd type="none" w="med" len="med"/>
                      <a:tailEnd type="none" w="med" len="med"/>
                    </a:lnB>
                    <a:solidFill>
                      <a:srgbClr val="02B4E5"/>
                    </a:solidFill>
                  </a:tcPr>
                </a:tc>
                <a:tc>
                  <a:txBody>
                    <a:bodyPr/>
                    <a:lstStyle/>
                    <a:p>
                      <a:pPr marL="0" marR="0">
                        <a:lnSpc>
                          <a:spcPct val="107000"/>
                        </a:lnSpc>
                        <a:spcBef>
                          <a:spcPts val="0"/>
                        </a:spcBef>
                        <a:spcAft>
                          <a:spcPts val="800"/>
                        </a:spcAft>
                      </a:pPr>
                      <a:r>
                        <a:rPr lang="en-US" sz="1800" b="1"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Clicks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75906" marR="75906" marT="175455" marB="175455" anchor="ctr">
                    <a:lnL w="12700" cap="flat" cmpd="sng" algn="ctr">
                      <a:solidFill>
                        <a:srgbClr val="525C65"/>
                      </a:solidFill>
                      <a:prstDash val="solid"/>
                      <a:round/>
                      <a:headEnd type="none" w="med" len="med"/>
                      <a:tailEnd type="none" w="med" len="med"/>
                    </a:lnL>
                    <a:lnR w="12700" cap="flat" cmpd="sng" algn="ctr">
                      <a:solidFill>
                        <a:srgbClr val="525C65"/>
                      </a:solidFill>
                      <a:prstDash val="solid"/>
                      <a:round/>
                      <a:headEnd type="none" w="med" len="med"/>
                      <a:tailEnd type="none" w="med" len="med"/>
                    </a:lnR>
                    <a:lnT w="12700" cap="flat" cmpd="sng" algn="ctr">
                      <a:solidFill>
                        <a:srgbClr val="525C65"/>
                      </a:solidFill>
                      <a:prstDash val="solid"/>
                      <a:round/>
                      <a:headEnd type="none" w="med" len="med"/>
                      <a:tailEnd type="none" w="med" len="med"/>
                    </a:lnT>
                    <a:lnB w="12700" cap="flat" cmpd="sng" algn="ctr">
                      <a:solidFill>
                        <a:srgbClr val="525C65"/>
                      </a:solidFill>
                      <a:prstDash val="solid"/>
                      <a:round/>
                      <a:headEnd type="none" w="med" len="med"/>
                      <a:tailEnd type="none" w="med" len="med"/>
                    </a:lnB>
                    <a:solidFill>
                      <a:srgbClr val="02B4E5"/>
                    </a:solidFill>
                  </a:tcPr>
                </a:tc>
                <a:tc>
                  <a:txBody>
                    <a:bodyPr/>
                    <a:lstStyle/>
                    <a:p>
                      <a:pPr marL="0" marR="0">
                        <a:lnSpc>
                          <a:spcPct val="107000"/>
                        </a:lnSpc>
                        <a:spcBef>
                          <a:spcPts val="0"/>
                        </a:spcBef>
                        <a:spcAft>
                          <a:spcPts val="800"/>
                        </a:spcAft>
                      </a:pPr>
                      <a:r>
                        <a:rPr lang="en-US" sz="1800" b="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Impressions</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75906" marR="75906" marT="175455" marB="175455" anchor="ctr">
                    <a:lnL w="12700" cap="flat" cmpd="sng" algn="ctr">
                      <a:solidFill>
                        <a:srgbClr val="525C65"/>
                      </a:solidFill>
                      <a:prstDash val="solid"/>
                      <a:round/>
                      <a:headEnd type="none" w="med" len="med"/>
                      <a:tailEnd type="none" w="med" len="med"/>
                    </a:lnL>
                    <a:lnR w="12700" cap="flat" cmpd="sng" algn="ctr">
                      <a:solidFill>
                        <a:srgbClr val="525C65"/>
                      </a:solidFill>
                      <a:prstDash val="solid"/>
                      <a:round/>
                      <a:headEnd type="none" w="med" len="med"/>
                      <a:tailEnd type="none" w="med" len="med"/>
                    </a:lnR>
                    <a:lnT w="12700" cap="flat" cmpd="sng" algn="ctr">
                      <a:solidFill>
                        <a:srgbClr val="525C65"/>
                      </a:solidFill>
                      <a:prstDash val="solid"/>
                      <a:round/>
                      <a:headEnd type="none" w="med" len="med"/>
                      <a:tailEnd type="none" w="med" len="med"/>
                    </a:lnT>
                    <a:lnB w="12700" cap="flat" cmpd="sng" algn="ctr">
                      <a:solidFill>
                        <a:srgbClr val="525C65"/>
                      </a:solidFill>
                      <a:prstDash val="solid"/>
                      <a:round/>
                      <a:headEnd type="none" w="med" len="med"/>
                      <a:tailEnd type="none" w="med" len="med"/>
                    </a:lnB>
                    <a:solidFill>
                      <a:srgbClr val="02B4E5"/>
                    </a:solidFill>
                  </a:tcPr>
                </a:tc>
                <a:tc>
                  <a:txBody>
                    <a:bodyPr/>
                    <a:lstStyle/>
                    <a:p>
                      <a:pPr marL="0" marR="0">
                        <a:lnSpc>
                          <a:spcPct val="107000"/>
                        </a:lnSpc>
                        <a:spcBef>
                          <a:spcPts val="0"/>
                        </a:spcBef>
                        <a:spcAft>
                          <a:spcPts val="800"/>
                        </a:spcAft>
                      </a:pPr>
                      <a:r>
                        <a:rPr lang="en-US" sz="1800" b="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CTR</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75906" marR="75906" marT="175455" marB="175455" anchor="ctr">
                    <a:lnL w="12700" cap="flat" cmpd="sng" algn="ctr">
                      <a:solidFill>
                        <a:srgbClr val="525C65"/>
                      </a:solidFill>
                      <a:prstDash val="solid"/>
                      <a:round/>
                      <a:headEnd type="none" w="med" len="med"/>
                      <a:tailEnd type="none" w="med" len="med"/>
                    </a:lnL>
                    <a:lnR w="12700" cap="flat" cmpd="sng" algn="ctr">
                      <a:solidFill>
                        <a:srgbClr val="525C65"/>
                      </a:solidFill>
                      <a:prstDash val="solid"/>
                      <a:round/>
                      <a:headEnd type="none" w="med" len="med"/>
                      <a:tailEnd type="none" w="med" len="med"/>
                    </a:lnR>
                    <a:lnT w="12700" cap="flat" cmpd="sng" algn="ctr">
                      <a:solidFill>
                        <a:srgbClr val="525C65"/>
                      </a:solidFill>
                      <a:prstDash val="solid"/>
                      <a:round/>
                      <a:headEnd type="none" w="med" len="med"/>
                      <a:tailEnd type="none" w="med" len="med"/>
                    </a:lnT>
                    <a:lnB w="12700" cap="flat" cmpd="sng" algn="ctr">
                      <a:solidFill>
                        <a:srgbClr val="525C65"/>
                      </a:solidFill>
                      <a:prstDash val="solid"/>
                      <a:round/>
                      <a:headEnd type="none" w="med" len="med"/>
                      <a:tailEnd type="none" w="med" len="med"/>
                    </a:lnB>
                    <a:solidFill>
                      <a:srgbClr val="02B4E5"/>
                    </a:solidFill>
                  </a:tcPr>
                </a:tc>
                <a:tc>
                  <a:txBody>
                    <a:bodyPr/>
                    <a:lstStyle/>
                    <a:p>
                      <a:pPr marL="0" marR="0">
                        <a:lnSpc>
                          <a:spcPct val="107000"/>
                        </a:lnSpc>
                        <a:spcBef>
                          <a:spcPts val="0"/>
                        </a:spcBef>
                        <a:spcAft>
                          <a:spcPts val="800"/>
                        </a:spcAft>
                      </a:pPr>
                      <a:r>
                        <a:rPr lang="en-US" sz="1800" b="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Avg CPC</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75906" marR="75906" marT="175455" marB="175455" anchor="ctr">
                    <a:lnL w="12700" cap="flat" cmpd="sng" algn="ctr">
                      <a:solidFill>
                        <a:srgbClr val="525C65"/>
                      </a:solidFill>
                      <a:prstDash val="solid"/>
                      <a:round/>
                      <a:headEnd type="none" w="med" len="med"/>
                      <a:tailEnd type="none" w="med" len="med"/>
                    </a:lnL>
                    <a:lnR w="12700" cap="flat" cmpd="sng" algn="ctr">
                      <a:solidFill>
                        <a:srgbClr val="525C65"/>
                      </a:solidFill>
                      <a:prstDash val="solid"/>
                      <a:round/>
                      <a:headEnd type="none" w="med" len="med"/>
                      <a:tailEnd type="none" w="med" len="med"/>
                    </a:lnR>
                    <a:lnT w="12700" cap="flat" cmpd="sng" algn="ctr">
                      <a:solidFill>
                        <a:srgbClr val="525C65"/>
                      </a:solidFill>
                      <a:prstDash val="solid"/>
                      <a:round/>
                      <a:headEnd type="none" w="med" len="med"/>
                      <a:tailEnd type="none" w="med" len="med"/>
                    </a:lnT>
                    <a:lnB w="12700" cap="flat" cmpd="sng" algn="ctr">
                      <a:solidFill>
                        <a:srgbClr val="525C65"/>
                      </a:solidFill>
                      <a:prstDash val="solid"/>
                      <a:round/>
                      <a:headEnd type="none" w="med" len="med"/>
                      <a:tailEnd type="none" w="med" len="med"/>
                    </a:lnB>
                    <a:solidFill>
                      <a:srgbClr val="02B4E5"/>
                    </a:solidFill>
                  </a:tcPr>
                </a:tc>
                <a:extLst>
                  <a:ext uri="{0D108BD9-81ED-4DB2-BD59-A6C34878D82A}">
                    <a16:rowId xmlns:a16="http://schemas.microsoft.com/office/drawing/2014/main" val="2927926838"/>
                  </a:ext>
                </a:extLst>
              </a:tr>
              <a:tr h="1668105">
                <a:tc>
                  <a:txBody>
                    <a:bodyPr/>
                    <a:lstStyle/>
                    <a:p>
                      <a:pPr marL="0" marR="0">
                        <a:lnSpc>
                          <a:spcPct val="107000"/>
                        </a:lnSpc>
                        <a:spcBef>
                          <a:spcPts val="0"/>
                        </a:spcBef>
                        <a:spcAft>
                          <a:spcPts val="800"/>
                        </a:spcAft>
                      </a:pPr>
                      <a:r>
                        <a:rPr lang="en-US" sz="1800" b="1">
                          <a:effectLst/>
                          <a:latin typeface="Calibri" panose="020F0502020204030204" pitchFamily="34" charset="0"/>
                          <a:ea typeface="Calibri" panose="020F0502020204030204" pitchFamily="34" charset="0"/>
                          <a:cs typeface="Times New Roman" panose="02020603050405020304" pitchFamily="18" charset="0"/>
                        </a:rPr>
                        <a:t>Campaign Results</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75906" marR="75906" marT="175455" marB="175455" anchor="ctr">
                    <a:lnL w="12700" cap="flat" cmpd="sng" algn="ctr">
                      <a:solidFill>
                        <a:srgbClr val="525C65"/>
                      </a:solidFill>
                      <a:prstDash val="solid"/>
                      <a:round/>
                      <a:headEnd type="none" w="med" len="med"/>
                      <a:tailEnd type="none" w="med" len="med"/>
                    </a:lnL>
                    <a:lnR w="12700" cap="flat" cmpd="sng" algn="ctr">
                      <a:solidFill>
                        <a:srgbClr val="525C65"/>
                      </a:solidFill>
                      <a:prstDash val="solid"/>
                      <a:round/>
                      <a:headEnd type="none" w="med" len="med"/>
                      <a:tailEnd type="none" w="med" len="med"/>
                    </a:lnR>
                    <a:lnT w="12700" cap="flat" cmpd="sng" algn="ctr">
                      <a:solidFill>
                        <a:srgbClr val="525C65"/>
                      </a:solidFill>
                      <a:prstDash val="solid"/>
                      <a:round/>
                      <a:headEnd type="none" w="med" len="med"/>
                      <a:tailEnd type="none" w="med" len="med"/>
                    </a:lnT>
                    <a:lnB w="12700" cap="flat" cmpd="sng" algn="ctr">
                      <a:solidFill>
                        <a:srgbClr val="525C65"/>
                      </a:solidFill>
                      <a:prstDash val="solid"/>
                      <a:round/>
                      <a:headEnd type="none" w="med" len="med"/>
                      <a:tailEnd type="none" w="med" len="med"/>
                    </a:lnB>
                  </a:tcPr>
                </a:tc>
                <a:tc>
                  <a:txBody>
                    <a:bodyPr/>
                    <a:lstStyle/>
                    <a:p>
                      <a:pPr marL="0" marR="0">
                        <a:lnSpc>
                          <a:spcPct val="107000"/>
                        </a:lnSpc>
                        <a:spcBef>
                          <a:spcPts val="0"/>
                        </a:spcBef>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670</a:t>
                      </a:r>
                    </a:p>
                  </a:txBody>
                  <a:tcPr marL="75906" marR="75906" marT="175455" marB="175455" anchor="ctr">
                    <a:lnL w="12700" cap="flat" cmpd="sng" algn="ctr">
                      <a:solidFill>
                        <a:srgbClr val="525C65"/>
                      </a:solidFill>
                      <a:prstDash val="solid"/>
                      <a:round/>
                      <a:headEnd type="none" w="med" len="med"/>
                      <a:tailEnd type="none" w="med" len="med"/>
                    </a:lnL>
                    <a:lnR w="12700" cap="flat" cmpd="sng" algn="ctr">
                      <a:solidFill>
                        <a:srgbClr val="525C65"/>
                      </a:solidFill>
                      <a:prstDash val="solid"/>
                      <a:round/>
                      <a:headEnd type="none" w="med" len="med"/>
                      <a:tailEnd type="none" w="med" len="med"/>
                    </a:lnR>
                    <a:lnT w="12700" cap="flat" cmpd="sng" algn="ctr">
                      <a:solidFill>
                        <a:srgbClr val="525C65"/>
                      </a:solidFill>
                      <a:prstDash val="solid"/>
                      <a:round/>
                      <a:headEnd type="none" w="med" len="med"/>
                      <a:tailEnd type="none" w="med" len="med"/>
                    </a:lnT>
                    <a:lnB w="12700" cap="flat" cmpd="sng" algn="ctr">
                      <a:solidFill>
                        <a:srgbClr val="525C65"/>
                      </a:solidFill>
                      <a:prstDash val="solid"/>
                      <a:round/>
                      <a:headEnd type="none" w="med" len="med"/>
                      <a:tailEnd type="none" w="med" len="med"/>
                    </a:lnB>
                  </a:tcPr>
                </a:tc>
                <a:tc>
                  <a:txBody>
                    <a:bodyPr/>
                    <a:lstStyle/>
                    <a:p>
                      <a:pPr marL="0" marR="0">
                        <a:lnSpc>
                          <a:spcPct val="107000"/>
                        </a:lnSpc>
                        <a:spcBef>
                          <a:spcPts val="0"/>
                        </a:spcBef>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109,994</a:t>
                      </a:r>
                    </a:p>
                  </a:txBody>
                  <a:tcPr marL="75906" marR="75906" marT="175455" marB="175455" anchor="ctr">
                    <a:lnL w="12700" cap="flat" cmpd="sng" algn="ctr">
                      <a:solidFill>
                        <a:srgbClr val="525C65"/>
                      </a:solidFill>
                      <a:prstDash val="solid"/>
                      <a:round/>
                      <a:headEnd type="none" w="med" len="med"/>
                      <a:tailEnd type="none" w="med" len="med"/>
                    </a:lnL>
                    <a:lnR w="12700" cap="flat" cmpd="sng" algn="ctr">
                      <a:solidFill>
                        <a:srgbClr val="525C65"/>
                      </a:solidFill>
                      <a:prstDash val="solid"/>
                      <a:round/>
                      <a:headEnd type="none" w="med" len="med"/>
                      <a:tailEnd type="none" w="med" len="med"/>
                    </a:lnR>
                    <a:lnT w="12700" cap="flat" cmpd="sng" algn="ctr">
                      <a:solidFill>
                        <a:srgbClr val="525C65"/>
                      </a:solidFill>
                      <a:prstDash val="solid"/>
                      <a:round/>
                      <a:headEnd type="none" w="med" len="med"/>
                      <a:tailEnd type="none" w="med" len="med"/>
                    </a:lnT>
                    <a:lnB w="12700" cap="flat" cmpd="sng" algn="ctr">
                      <a:solidFill>
                        <a:srgbClr val="525C65"/>
                      </a:solidFill>
                      <a:prstDash val="solid"/>
                      <a:round/>
                      <a:headEnd type="none" w="med" len="med"/>
                      <a:tailEnd type="none" w="med" len="med"/>
                    </a:lnB>
                  </a:tcPr>
                </a:tc>
                <a:tc>
                  <a:txBody>
                    <a:bodyPr/>
                    <a:lstStyle/>
                    <a:p>
                      <a:pPr marL="0" marR="0">
                        <a:lnSpc>
                          <a:spcPct val="107000"/>
                        </a:lnSpc>
                        <a:spcBef>
                          <a:spcPts val="0"/>
                        </a:spcBef>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0.61%</a:t>
                      </a:r>
                    </a:p>
                  </a:txBody>
                  <a:tcPr marL="75906" marR="75906" marT="175455" marB="175455" anchor="ctr">
                    <a:lnL w="12700" cap="flat" cmpd="sng" algn="ctr">
                      <a:solidFill>
                        <a:srgbClr val="525C65"/>
                      </a:solidFill>
                      <a:prstDash val="solid"/>
                      <a:round/>
                      <a:headEnd type="none" w="med" len="med"/>
                      <a:tailEnd type="none" w="med" len="med"/>
                    </a:lnL>
                    <a:lnR w="12700" cap="flat" cmpd="sng" algn="ctr">
                      <a:solidFill>
                        <a:srgbClr val="525C65"/>
                      </a:solidFill>
                      <a:prstDash val="solid"/>
                      <a:round/>
                      <a:headEnd type="none" w="med" len="med"/>
                      <a:tailEnd type="none" w="med" len="med"/>
                    </a:lnR>
                    <a:lnT w="12700" cap="flat" cmpd="sng" algn="ctr">
                      <a:solidFill>
                        <a:srgbClr val="525C65"/>
                      </a:solidFill>
                      <a:prstDash val="solid"/>
                      <a:round/>
                      <a:headEnd type="none" w="med" len="med"/>
                      <a:tailEnd type="none" w="med" len="med"/>
                    </a:lnT>
                    <a:lnB w="12700" cap="flat" cmpd="sng" algn="ctr">
                      <a:solidFill>
                        <a:srgbClr val="525C65"/>
                      </a:solidFill>
                      <a:prstDash val="solid"/>
                      <a:round/>
                      <a:headEnd type="none" w="med" len="med"/>
                      <a:tailEnd type="none" w="med" len="med"/>
                    </a:lnB>
                  </a:tcPr>
                </a:tc>
                <a:tc>
                  <a:txBody>
                    <a:bodyPr/>
                    <a:lstStyle/>
                    <a:p>
                      <a:pPr marL="0" marR="0">
                        <a:lnSpc>
                          <a:spcPct val="107000"/>
                        </a:lnSpc>
                        <a:spcBef>
                          <a:spcPts val="0"/>
                        </a:spcBef>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$0.35</a:t>
                      </a:r>
                    </a:p>
                  </a:txBody>
                  <a:tcPr marL="75906" marR="75906" marT="175455" marB="175455" anchor="ctr">
                    <a:lnL w="12700" cap="flat" cmpd="sng" algn="ctr">
                      <a:solidFill>
                        <a:srgbClr val="525C65"/>
                      </a:solidFill>
                      <a:prstDash val="solid"/>
                      <a:round/>
                      <a:headEnd type="none" w="med" len="med"/>
                      <a:tailEnd type="none" w="med" len="med"/>
                    </a:lnL>
                    <a:lnR w="12700" cap="flat" cmpd="sng" algn="ctr">
                      <a:solidFill>
                        <a:srgbClr val="525C65"/>
                      </a:solidFill>
                      <a:prstDash val="solid"/>
                      <a:round/>
                      <a:headEnd type="none" w="med" len="med"/>
                      <a:tailEnd type="none" w="med" len="med"/>
                    </a:lnR>
                    <a:lnT w="12700" cap="flat" cmpd="sng" algn="ctr">
                      <a:solidFill>
                        <a:srgbClr val="525C65"/>
                      </a:solidFill>
                      <a:prstDash val="solid"/>
                      <a:round/>
                      <a:headEnd type="none" w="med" len="med"/>
                      <a:tailEnd type="none" w="med" len="med"/>
                    </a:lnT>
                    <a:lnB w="12700" cap="flat" cmpd="sng" algn="ctr">
                      <a:solidFill>
                        <a:srgbClr val="525C65"/>
                      </a:solidFill>
                      <a:prstDash val="solid"/>
                      <a:round/>
                      <a:headEnd type="none" w="med" len="med"/>
                      <a:tailEnd type="none" w="med" len="med"/>
                    </a:lnB>
                  </a:tcPr>
                </a:tc>
                <a:extLst>
                  <a:ext uri="{0D108BD9-81ED-4DB2-BD59-A6C34878D82A}">
                    <a16:rowId xmlns:a16="http://schemas.microsoft.com/office/drawing/2014/main" val="3874874952"/>
                  </a:ext>
                </a:extLst>
              </a:tr>
              <a:tr h="1960412">
                <a:tc>
                  <a:txBody>
                    <a:bodyPr/>
                    <a:lstStyle/>
                    <a:p>
                      <a:pPr marL="0" marR="0">
                        <a:lnSpc>
                          <a:spcPct val="107000"/>
                        </a:lnSpc>
                        <a:spcBef>
                          <a:spcPts val="0"/>
                        </a:spcBef>
                        <a:spcAft>
                          <a:spcPts val="800"/>
                        </a:spcAft>
                      </a:pPr>
                      <a:r>
                        <a:rPr lang="en-US" sz="1800" b="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Cost</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75906" marR="75906" marT="175455" marB="175455" anchor="ctr">
                    <a:lnL w="12700" cap="flat" cmpd="sng" algn="ctr">
                      <a:solidFill>
                        <a:srgbClr val="525C65"/>
                      </a:solidFill>
                      <a:prstDash val="solid"/>
                      <a:round/>
                      <a:headEnd type="none" w="med" len="med"/>
                      <a:tailEnd type="none" w="med" len="med"/>
                    </a:lnL>
                    <a:lnR w="12700" cap="flat" cmpd="sng" algn="ctr">
                      <a:solidFill>
                        <a:srgbClr val="525C65"/>
                      </a:solidFill>
                      <a:prstDash val="solid"/>
                      <a:round/>
                      <a:headEnd type="none" w="med" len="med"/>
                      <a:tailEnd type="none" w="med" len="med"/>
                    </a:lnR>
                    <a:lnT w="12700" cap="flat" cmpd="sng" algn="ctr">
                      <a:solidFill>
                        <a:srgbClr val="525C65"/>
                      </a:solidFill>
                      <a:prstDash val="solid"/>
                      <a:round/>
                      <a:headEnd type="none" w="med" len="med"/>
                      <a:tailEnd type="none" w="med" len="med"/>
                    </a:lnT>
                    <a:lnB w="12700" cap="flat" cmpd="sng" algn="ctr">
                      <a:solidFill>
                        <a:srgbClr val="525C65"/>
                      </a:solidFill>
                      <a:prstDash val="solid"/>
                      <a:round/>
                      <a:headEnd type="none" w="med" len="med"/>
                      <a:tailEnd type="none" w="med" len="med"/>
                    </a:lnB>
                    <a:solidFill>
                      <a:srgbClr val="02B4E5"/>
                    </a:solidFill>
                  </a:tcPr>
                </a:tc>
                <a:tc>
                  <a:txBody>
                    <a:bodyPr/>
                    <a:lstStyle/>
                    <a:p>
                      <a:pPr marL="0" marR="0">
                        <a:lnSpc>
                          <a:spcPct val="107000"/>
                        </a:lnSpc>
                        <a:spcBef>
                          <a:spcPts val="0"/>
                        </a:spcBef>
                        <a:spcAft>
                          <a:spcPts val="800"/>
                        </a:spcAft>
                      </a:pPr>
                      <a:r>
                        <a:rPr lang="en-US" sz="1800" b="1"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Conversion Rate</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75906" marR="75906" marT="175455" marB="175455" anchor="ctr">
                    <a:lnL w="12700" cap="flat" cmpd="sng" algn="ctr">
                      <a:solidFill>
                        <a:srgbClr val="525C65"/>
                      </a:solidFill>
                      <a:prstDash val="solid"/>
                      <a:round/>
                      <a:headEnd type="none" w="med" len="med"/>
                      <a:tailEnd type="none" w="med" len="med"/>
                    </a:lnL>
                    <a:lnR w="12700" cap="flat" cmpd="sng" algn="ctr">
                      <a:solidFill>
                        <a:srgbClr val="525C65"/>
                      </a:solidFill>
                      <a:prstDash val="solid"/>
                      <a:round/>
                      <a:headEnd type="none" w="med" len="med"/>
                      <a:tailEnd type="none" w="med" len="med"/>
                    </a:lnR>
                    <a:lnT w="12700" cap="flat" cmpd="sng" algn="ctr">
                      <a:solidFill>
                        <a:srgbClr val="525C65"/>
                      </a:solidFill>
                      <a:prstDash val="solid"/>
                      <a:round/>
                      <a:headEnd type="none" w="med" len="med"/>
                      <a:tailEnd type="none" w="med" len="med"/>
                    </a:lnT>
                    <a:lnB w="12700" cap="flat" cmpd="sng" algn="ctr">
                      <a:solidFill>
                        <a:srgbClr val="525C65"/>
                      </a:solidFill>
                      <a:prstDash val="solid"/>
                      <a:round/>
                      <a:headEnd type="none" w="med" len="med"/>
                      <a:tailEnd type="none" w="med" len="med"/>
                    </a:lnB>
                    <a:solidFill>
                      <a:srgbClr val="02B4E5"/>
                    </a:solidFill>
                  </a:tcPr>
                </a:tc>
                <a:tc>
                  <a:txBody>
                    <a:bodyPr/>
                    <a:lstStyle/>
                    <a:p>
                      <a:pPr marL="0" marR="0">
                        <a:lnSpc>
                          <a:spcPct val="107000"/>
                        </a:lnSpc>
                        <a:spcBef>
                          <a:spcPts val="0"/>
                        </a:spcBef>
                        <a:spcAft>
                          <a:spcPts val="800"/>
                        </a:spcAft>
                      </a:pPr>
                      <a:r>
                        <a:rPr lang="en-US" sz="1800" b="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New Students</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75906" marR="75906" marT="175455" marB="175455" anchor="ctr">
                    <a:lnL w="12700" cap="flat" cmpd="sng" algn="ctr">
                      <a:solidFill>
                        <a:srgbClr val="525C65"/>
                      </a:solidFill>
                      <a:prstDash val="solid"/>
                      <a:round/>
                      <a:headEnd type="none" w="med" len="med"/>
                      <a:tailEnd type="none" w="med" len="med"/>
                    </a:lnL>
                    <a:lnR w="12700" cap="flat" cmpd="sng" algn="ctr">
                      <a:solidFill>
                        <a:srgbClr val="525C65"/>
                      </a:solidFill>
                      <a:prstDash val="solid"/>
                      <a:round/>
                      <a:headEnd type="none" w="med" len="med"/>
                      <a:tailEnd type="none" w="med" len="med"/>
                    </a:lnR>
                    <a:lnT w="12700" cap="flat" cmpd="sng" algn="ctr">
                      <a:solidFill>
                        <a:srgbClr val="525C65"/>
                      </a:solidFill>
                      <a:prstDash val="solid"/>
                      <a:round/>
                      <a:headEnd type="none" w="med" len="med"/>
                      <a:tailEnd type="none" w="med" len="med"/>
                    </a:lnT>
                    <a:lnB w="12700" cap="flat" cmpd="sng" algn="ctr">
                      <a:solidFill>
                        <a:srgbClr val="525C65"/>
                      </a:solidFill>
                      <a:prstDash val="solid"/>
                      <a:round/>
                      <a:headEnd type="none" w="med" len="med"/>
                      <a:tailEnd type="none" w="med" len="med"/>
                    </a:lnB>
                    <a:solidFill>
                      <a:srgbClr val="02B4E5"/>
                    </a:solidFill>
                  </a:tcPr>
                </a:tc>
                <a:tc>
                  <a:txBody>
                    <a:bodyPr/>
                    <a:lstStyle/>
                    <a:p>
                      <a:pPr marL="0" marR="0">
                        <a:lnSpc>
                          <a:spcPct val="107000"/>
                        </a:lnSpc>
                        <a:spcBef>
                          <a:spcPts val="0"/>
                        </a:spcBef>
                        <a:spcAft>
                          <a:spcPts val="800"/>
                        </a:spcAft>
                      </a:pPr>
                      <a:r>
                        <a:rPr lang="en-US" sz="1800" b="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CPA</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75906" marR="75906" marT="175455" marB="175455" anchor="ctr">
                    <a:lnL w="12700" cap="flat" cmpd="sng" algn="ctr">
                      <a:solidFill>
                        <a:srgbClr val="525C65"/>
                      </a:solidFill>
                      <a:prstDash val="solid"/>
                      <a:round/>
                      <a:headEnd type="none" w="med" len="med"/>
                      <a:tailEnd type="none" w="med" len="med"/>
                    </a:lnL>
                    <a:lnR w="12700" cap="flat" cmpd="sng" algn="ctr">
                      <a:solidFill>
                        <a:srgbClr val="525C65"/>
                      </a:solidFill>
                      <a:prstDash val="solid"/>
                      <a:round/>
                      <a:headEnd type="none" w="med" len="med"/>
                      <a:tailEnd type="none" w="med" len="med"/>
                    </a:lnR>
                    <a:lnT w="12700" cap="flat" cmpd="sng" algn="ctr">
                      <a:solidFill>
                        <a:srgbClr val="525C65"/>
                      </a:solidFill>
                      <a:prstDash val="solid"/>
                      <a:round/>
                      <a:headEnd type="none" w="med" len="med"/>
                      <a:tailEnd type="none" w="med" len="med"/>
                    </a:lnT>
                    <a:lnB w="12700" cap="flat" cmpd="sng" algn="ctr">
                      <a:solidFill>
                        <a:srgbClr val="525C65"/>
                      </a:solidFill>
                      <a:prstDash val="solid"/>
                      <a:round/>
                      <a:headEnd type="none" w="med" len="med"/>
                      <a:tailEnd type="none" w="med" len="med"/>
                    </a:lnB>
                    <a:solidFill>
                      <a:srgbClr val="02B4E5"/>
                    </a:solidFill>
                  </a:tcPr>
                </a:tc>
                <a:tc>
                  <a:txBody>
                    <a:bodyPr/>
                    <a:lstStyle/>
                    <a:p>
                      <a:pPr marL="0" marR="0">
                        <a:lnSpc>
                          <a:spcPct val="107000"/>
                        </a:lnSpc>
                        <a:spcBef>
                          <a:spcPts val="0"/>
                        </a:spcBef>
                        <a:spcAft>
                          <a:spcPts val="800"/>
                        </a:spcAft>
                      </a:pPr>
                      <a:r>
                        <a:rPr lang="en-US" sz="1800" b="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ROI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75906" marR="75906" marT="175455" marB="175455" anchor="ctr">
                    <a:lnL w="12700" cap="flat" cmpd="sng" algn="ctr">
                      <a:solidFill>
                        <a:srgbClr val="525C65"/>
                      </a:solidFill>
                      <a:prstDash val="solid"/>
                      <a:round/>
                      <a:headEnd type="none" w="med" len="med"/>
                      <a:tailEnd type="none" w="med" len="med"/>
                    </a:lnL>
                    <a:lnR w="12700" cap="flat" cmpd="sng" algn="ctr">
                      <a:solidFill>
                        <a:srgbClr val="525C65"/>
                      </a:solidFill>
                      <a:prstDash val="solid"/>
                      <a:round/>
                      <a:headEnd type="none" w="med" len="med"/>
                      <a:tailEnd type="none" w="med" len="med"/>
                    </a:lnR>
                    <a:lnT w="12700" cap="flat" cmpd="sng" algn="ctr">
                      <a:solidFill>
                        <a:srgbClr val="525C65"/>
                      </a:solidFill>
                      <a:prstDash val="solid"/>
                      <a:round/>
                      <a:headEnd type="none" w="med" len="med"/>
                      <a:tailEnd type="none" w="med" len="med"/>
                    </a:lnT>
                    <a:lnB w="12700" cap="flat" cmpd="sng" algn="ctr">
                      <a:solidFill>
                        <a:srgbClr val="525C65"/>
                      </a:solidFill>
                      <a:prstDash val="solid"/>
                      <a:round/>
                      <a:headEnd type="none" w="med" len="med"/>
                      <a:tailEnd type="none" w="med" len="med"/>
                    </a:lnB>
                    <a:solidFill>
                      <a:srgbClr val="02B4E5"/>
                    </a:solidFill>
                  </a:tcPr>
                </a:tc>
                <a:extLst>
                  <a:ext uri="{0D108BD9-81ED-4DB2-BD59-A6C34878D82A}">
                    <a16:rowId xmlns:a16="http://schemas.microsoft.com/office/drawing/2014/main" val="3525773587"/>
                  </a:ext>
                </a:extLst>
              </a:tr>
              <a:tr h="1511240">
                <a:tc>
                  <a:txBody>
                    <a:bodyPr/>
                    <a:lstStyle/>
                    <a:p>
                      <a:pPr marL="0" marR="0">
                        <a:lnSpc>
                          <a:spcPct val="107000"/>
                        </a:lnSpc>
                        <a:spcBef>
                          <a:spcPts val="0"/>
                        </a:spcBef>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$234.50</a:t>
                      </a:r>
                    </a:p>
                  </a:txBody>
                  <a:tcPr marL="75906" marR="75906" marT="175455" marB="175455" anchor="ctr">
                    <a:lnL w="12700" cap="flat" cmpd="sng" algn="ctr">
                      <a:solidFill>
                        <a:srgbClr val="525C65"/>
                      </a:solidFill>
                      <a:prstDash val="solid"/>
                      <a:round/>
                      <a:headEnd type="none" w="med" len="med"/>
                      <a:tailEnd type="none" w="med" len="med"/>
                    </a:lnL>
                    <a:lnR w="12700" cap="flat" cmpd="sng" algn="ctr">
                      <a:solidFill>
                        <a:srgbClr val="525C65"/>
                      </a:solidFill>
                      <a:prstDash val="solid"/>
                      <a:round/>
                      <a:headEnd type="none" w="med" len="med"/>
                      <a:tailEnd type="none" w="med" len="med"/>
                    </a:lnR>
                    <a:lnT w="12700" cap="flat" cmpd="sng" algn="ctr">
                      <a:solidFill>
                        <a:srgbClr val="525C65"/>
                      </a:solidFill>
                      <a:prstDash val="solid"/>
                      <a:round/>
                      <a:headEnd type="none" w="med" len="med"/>
                      <a:tailEnd type="none" w="med" len="med"/>
                    </a:lnT>
                    <a:lnB w="12700" cap="flat" cmpd="sng" algn="ctr">
                      <a:solidFill>
                        <a:srgbClr val="525C65"/>
                      </a:solidFill>
                      <a:prstDash val="solid"/>
                      <a:round/>
                      <a:headEnd type="none" w="med" len="med"/>
                      <a:tailEnd type="none" w="med" len="med"/>
                    </a:lnB>
                  </a:tcPr>
                </a:tc>
                <a:tc>
                  <a:txBody>
                    <a:bodyPr/>
                    <a:lstStyle/>
                    <a:p>
                      <a:pPr marL="0" marR="0">
                        <a:lnSpc>
                          <a:spcPct val="107000"/>
                        </a:lnSpc>
                        <a:spcBef>
                          <a:spcPts val="0"/>
                        </a:spcBef>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0.2%</a:t>
                      </a:r>
                    </a:p>
                  </a:txBody>
                  <a:tcPr marL="75906" marR="75906" marT="175455" marB="175455" anchor="ctr">
                    <a:lnL w="12700" cap="flat" cmpd="sng" algn="ctr">
                      <a:solidFill>
                        <a:srgbClr val="525C65"/>
                      </a:solidFill>
                      <a:prstDash val="solid"/>
                      <a:round/>
                      <a:headEnd type="none" w="med" len="med"/>
                      <a:tailEnd type="none" w="med" len="med"/>
                    </a:lnL>
                    <a:lnR w="12700" cap="flat" cmpd="sng" algn="ctr">
                      <a:solidFill>
                        <a:srgbClr val="525C65"/>
                      </a:solidFill>
                      <a:prstDash val="solid"/>
                      <a:round/>
                      <a:headEnd type="none" w="med" len="med"/>
                      <a:tailEnd type="none" w="med" len="med"/>
                    </a:lnR>
                    <a:lnT w="12700" cap="flat" cmpd="sng" algn="ctr">
                      <a:solidFill>
                        <a:srgbClr val="525C65"/>
                      </a:solidFill>
                      <a:prstDash val="solid"/>
                      <a:round/>
                      <a:headEnd type="none" w="med" len="med"/>
                      <a:tailEnd type="none" w="med" len="med"/>
                    </a:lnT>
                    <a:lnB w="12700" cap="flat" cmpd="sng" algn="ctr">
                      <a:solidFill>
                        <a:srgbClr val="525C65"/>
                      </a:solidFill>
                      <a:prstDash val="solid"/>
                      <a:round/>
                      <a:headEnd type="none" w="med" len="med"/>
                      <a:tailEnd type="none" w="med" len="med"/>
                    </a:lnB>
                  </a:tcPr>
                </a:tc>
                <a:tc>
                  <a:txBody>
                    <a:bodyPr/>
                    <a:lstStyle/>
                    <a:p>
                      <a:pPr marL="0" marR="0">
                        <a:lnSpc>
                          <a:spcPct val="107000"/>
                        </a:lnSpc>
                        <a:spcBef>
                          <a:spcPts val="0"/>
                        </a:spcBef>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1</a:t>
                      </a:r>
                    </a:p>
                  </a:txBody>
                  <a:tcPr marL="75906" marR="75906" marT="175455" marB="175455" anchor="ctr">
                    <a:lnL w="12700" cap="flat" cmpd="sng" algn="ctr">
                      <a:solidFill>
                        <a:srgbClr val="525C65"/>
                      </a:solidFill>
                      <a:prstDash val="solid"/>
                      <a:round/>
                      <a:headEnd type="none" w="med" len="med"/>
                      <a:tailEnd type="none" w="med" len="med"/>
                    </a:lnL>
                    <a:lnR w="12700" cap="flat" cmpd="sng" algn="ctr">
                      <a:solidFill>
                        <a:srgbClr val="525C65"/>
                      </a:solidFill>
                      <a:prstDash val="solid"/>
                      <a:round/>
                      <a:headEnd type="none" w="med" len="med"/>
                      <a:tailEnd type="none" w="med" len="med"/>
                    </a:lnR>
                    <a:lnT w="12700" cap="flat" cmpd="sng" algn="ctr">
                      <a:solidFill>
                        <a:srgbClr val="525C65"/>
                      </a:solidFill>
                      <a:prstDash val="solid"/>
                      <a:round/>
                      <a:headEnd type="none" w="med" len="med"/>
                      <a:tailEnd type="none" w="med" len="med"/>
                    </a:lnT>
                    <a:lnB w="12700" cap="flat" cmpd="sng" algn="ctr">
                      <a:solidFill>
                        <a:srgbClr val="525C65"/>
                      </a:solidFill>
                      <a:prstDash val="solid"/>
                      <a:round/>
                      <a:headEnd type="none" w="med" len="med"/>
                      <a:tailEnd type="none" w="med" len="med"/>
                    </a:lnB>
                  </a:tcPr>
                </a:tc>
                <a:tc>
                  <a:txBody>
                    <a:bodyPr/>
                    <a:lstStyle/>
                    <a:p>
                      <a:pPr marL="0" marR="0">
                        <a:lnSpc>
                          <a:spcPct val="107000"/>
                        </a:lnSpc>
                        <a:spcBef>
                          <a:spcPts val="0"/>
                        </a:spcBef>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$234.50</a:t>
                      </a:r>
                    </a:p>
                  </a:txBody>
                  <a:tcPr marL="75906" marR="75906" marT="175455" marB="175455" anchor="ctr">
                    <a:lnL w="12700" cap="flat" cmpd="sng" algn="ctr">
                      <a:solidFill>
                        <a:srgbClr val="525C65"/>
                      </a:solidFill>
                      <a:prstDash val="solid"/>
                      <a:round/>
                      <a:headEnd type="none" w="med" len="med"/>
                      <a:tailEnd type="none" w="med" len="med"/>
                    </a:lnL>
                    <a:lnR w="12700" cap="flat" cmpd="sng" algn="ctr">
                      <a:solidFill>
                        <a:srgbClr val="525C65"/>
                      </a:solidFill>
                      <a:prstDash val="solid"/>
                      <a:round/>
                      <a:headEnd type="none" w="med" len="med"/>
                      <a:tailEnd type="none" w="med" len="med"/>
                    </a:lnR>
                    <a:lnT w="12700" cap="flat" cmpd="sng" algn="ctr">
                      <a:solidFill>
                        <a:srgbClr val="525C65"/>
                      </a:solidFill>
                      <a:prstDash val="solid"/>
                      <a:round/>
                      <a:headEnd type="none" w="med" len="med"/>
                      <a:tailEnd type="none" w="med" len="med"/>
                    </a:lnT>
                    <a:lnB w="12700" cap="flat" cmpd="sng" algn="ctr">
                      <a:solidFill>
                        <a:srgbClr val="525C65"/>
                      </a:solidFill>
                      <a:prstDash val="solid"/>
                      <a:round/>
                      <a:headEnd type="none" w="med" len="med"/>
                      <a:tailEnd type="none" w="med" len="med"/>
                    </a:lnB>
                  </a:tcPr>
                </a:tc>
                <a:tc>
                  <a:txBody>
                    <a:bodyPr/>
                    <a:lstStyle/>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+$64.5</a:t>
                      </a:r>
                    </a:p>
                  </a:txBody>
                  <a:tcPr marL="75906" marR="75906" marT="175455" marB="175455" anchor="ctr">
                    <a:lnL w="12700" cap="flat" cmpd="sng" algn="ctr">
                      <a:solidFill>
                        <a:srgbClr val="525C65"/>
                      </a:solidFill>
                      <a:prstDash val="solid"/>
                      <a:round/>
                      <a:headEnd type="none" w="med" len="med"/>
                      <a:tailEnd type="none" w="med" len="med"/>
                    </a:lnL>
                    <a:lnR w="12700" cap="flat" cmpd="sng" algn="ctr">
                      <a:solidFill>
                        <a:srgbClr val="525C65"/>
                      </a:solidFill>
                      <a:prstDash val="solid"/>
                      <a:round/>
                      <a:headEnd type="none" w="med" len="med"/>
                      <a:tailEnd type="none" w="med" len="med"/>
                    </a:lnR>
                    <a:lnT w="12700" cap="flat" cmpd="sng" algn="ctr">
                      <a:solidFill>
                        <a:srgbClr val="525C65"/>
                      </a:solidFill>
                      <a:prstDash val="solid"/>
                      <a:round/>
                      <a:headEnd type="none" w="med" len="med"/>
                      <a:tailEnd type="none" w="med" len="med"/>
                    </a:lnT>
                    <a:lnB w="12700" cap="flat" cmpd="sng" algn="ctr">
                      <a:solidFill>
                        <a:srgbClr val="525C65"/>
                      </a:solidFill>
                      <a:prstDash val="solid"/>
                      <a:round/>
                      <a:headEnd type="none" w="med" len="med"/>
                      <a:tailEnd type="none" w="med" len="med"/>
                    </a:lnB>
                  </a:tcPr>
                </a:tc>
                <a:extLst>
                  <a:ext uri="{0D108BD9-81ED-4DB2-BD59-A6C34878D82A}">
                    <a16:rowId xmlns:a16="http://schemas.microsoft.com/office/drawing/2014/main" val="2941140934"/>
                  </a:ext>
                </a:extLst>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53"/>
          <p:cNvSpPr txBox="1">
            <a:spLocks noGrp="1"/>
          </p:cNvSpPr>
          <p:nvPr>
            <p:ph type="title"/>
          </p:nvPr>
        </p:nvSpPr>
        <p:spPr>
          <a:xfrm>
            <a:off x="0" y="0"/>
            <a:ext cx="7242600" cy="1119900"/>
          </a:xfrm>
          <a:prstGeom prst="rect">
            <a:avLst/>
          </a:prstGeom>
        </p:spPr>
        <p:txBody>
          <a:bodyPr spcFirstLastPara="1" wrap="square" lIns="91425" tIns="91425" rIns="91425" bIns="91425" anchor="t" anchorCtr="0">
            <a:noAutofit/>
          </a:bodyPr>
          <a:lstStyle/>
          <a:p>
            <a:pPr marL="0" marR="0" lvl="0" indent="0" algn="l" rtl="0">
              <a:lnSpc>
                <a:spcPct val="115000"/>
              </a:lnSpc>
              <a:spcBef>
                <a:spcPts val="0"/>
              </a:spcBef>
              <a:spcAft>
                <a:spcPts val="0"/>
              </a:spcAft>
              <a:buNone/>
            </a:pPr>
            <a:r>
              <a:rPr lang="en" sz="4000" dirty="0">
                <a:solidFill>
                  <a:srgbClr val="525C65"/>
                </a:solidFill>
              </a:rPr>
              <a:t>How would you optimize this campaign?</a:t>
            </a:r>
            <a:br>
              <a:rPr lang="en" b="1" dirty="0">
                <a:solidFill>
                  <a:srgbClr val="525C65"/>
                </a:solidFill>
              </a:rPr>
            </a:br>
            <a:endParaRPr dirty="0"/>
          </a:p>
        </p:txBody>
      </p:sp>
      <p:sp>
        <p:nvSpPr>
          <p:cNvPr id="229" name="Google Shape;229;p53"/>
          <p:cNvSpPr txBox="1">
            <a:spLocks noGrp="1"/>
          </p:cNvSpPr>
          <p:nvPr>
            <p:ph type="body" idx="1"/>
          </p:nvPr>
        </p:nvSpPr>
        <p:spPr>
          <a:xfrm>
            <a:off x="0" y="1415143"/>
            <a:ext cx="7772400" cy="8643257"/>
          </a:xfrm>
          <a:prstGeom prst="rect">
            <a:avLst/>
          </a:prstGeom>
        </p:spPr>
        <p:txBody>
          <a:bodyPr spcFirstLastPara="1" wrap="square" lIns="91425" tIns="91425" rIns="91425" bIns="91425" anchor="t" anchorCtr="0">
            <a:noAutofit/>
          </a:bodyPr>
          <a:lstStyle/>
          <a:p>
            <a:pPr marL="0" lvl="0" indent="0" algn="l" rtl="0">
              <a:spcBef>
                <a:spcPts val="1600"/>
              </a:spcBef>
              <a:spcAft>
                <a:spcPts val="0"/>
              </a:spcAft>
              <a:buNone/>
            </a:pPr>
            <a:r>
              <a:rPr lang="en-US" sz="2300" b="1" dirty="0">
                <a:latin typeface="+mn-lt"/>
              </a:rPr>
              <a:t>Suggestion 1: </a:t>
            </a:r>
            <a:r>
              <a:rPr lang="en-US" sz="2300" dirty="0">
                <a:latin typeface="+mn-lt"/>
                <a:ea typeface="Open Sans Light"/>
                <a:cs typeface="Open Sans Light"/>
                <a:sym typeface="Open Sans Light"/>
              </a:rPr>
              <a:t>I’ll also suggest a change of the Ad Headline. The headline should be structured in respect of the target audiences so they can easily relate to the topic when they see it. The headline can be rephrased to “Gain a Degree in Digital Marketing”. This will interest Business professionals who are social media enthusiasts.</a:t>
            </a:r>
            <a:endParaRPr lang="en-US" sz="2300" b="1" dirty="0">
              <a:latin typeface="+mn-lt"/>
            </a:endParaRPr>
          </a:p>
          <a:p>
            <a:pPr marL="0" lvl="0" indent="0" algn="l" rtl="0">
              <a:spcBef>
                <a:spcPts val="1600"/>
              </a:spcBef>
              <a:spcAft>
                <a:spcPts val="0"/>
              </a:spcAft>
              <a:buNone/>
            </a:pPr>
            <a:endParaRPr lang="en-US" sz="2300" b="1" dirty="0">
              <a:latin typeface="+mn-lt"/>
            </a:endParaRPr>
          </a:p>
          <a:p>
            <a:pPr marL="0" lvl="0" indent="0" algn="l" rtl="0">
              <a:spcBef>
                <a:spcPts val="1600"/>
              </a:spcBef>
              <a:spcAft>
                <a:spcPts val="0"/>
              </a:spcAft>
              <a:buNone/>
            </a:pPr>
            <a:r>
              <a:rPr lang="en-US" sz="2300" b="1" dirty="0">
                <a:latin typeface="+mn-lt"/>
              </a:rPr>
              <a:t>Suggestion 2: </a:t>
            </a:r>
            <a:r>
              <a:rPr lang="en-US" sz="2300" dirty="0">
                <a:latin typeface="+mn-lt"/>
              </a:rPr>
              <a:t>I’ll suggest a change in the Ad target audience. The target audience used initially should be expanded to reach more persons of different age groups, races and background.</a:t>
            </a:r>
            <a:endParaRPr lang="en-US" sz="2300" b="1" dirty="0">
              <a:latin typeface="+mn-lt"/>
            </a:endParaRPr>
          </a:p>
          <a:p>
            <a:pPr marL="0" lvl="0" indent="0" algn="l" rtl="0">
              <a:spcBef>
                <a:spcPts val="1600"/>
              </a:spcBef>
              <a:spcAft>
                <a:spcPts val="0"/>
              </a:spcAft>
              <a:buNone/>
            </a:pPr>
            <a:endParaRPr lang="en-US" sz="2300" b="1" dirty="0">
              <a:latin typeface="+mn-lt"/>
            </a:endParaRPr>
          </a:p>
          <a:p>
            <a:pPr marL="0" indent="0">
              <a:spcBef>
                <a:spcPts val="1600"/>
              </a:spcBef>
              <a:spcAft>
                <a:spcPts val="1600"/>
              </a:spcAft>
              <a:buNone/>
            </a:pPr>
            <a:r>
              <a:rPr lang="en-US" sz="2300" b="1" dirty="0">
                <a:latin typeface="+mn-lt"/>
              </a:rPr>
              <a:t>Suggestion 3:</a:t>
            </a:r>
            <a:r>
              <a:rPr lang="en-US" sz="2300" dirty="0">
                <a:latin typeface="+mn-lt"/>
              </a:rPr>
              <a:t>I’ll suggest A/B testing be conducted to ascertain if a change in the display picture added to the campaign will positively affect the campaign’s performance by attracting the interest of more audience, thereby increasing the traffic to the site.</a:t>
            </a:r>
          </a:p>
          <a:p>
            <a:pPr marL="0" lvl="0" indent="0" algn="l" rtl="0">
              <a:spcBef>
                <a:spcPts val="1600"/>
              </a:spcBef>
              <a:spcAft>
                <a:spcPts val="1600"/>
              </a:spcAft>
              <a:buNone/>
            </a:pPr>
            <a:endParaRPr lang="en-US" sz="2300" dirty="0">
              <a:latin typeface="+mn-lt"/>
              <a:ea typeface="Open Sans Light"/>
              <a:cs typeface="Open Sans Light"/>
              <a:sym typeface="Open Sans Light"/>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8B5A7"/>
        </a:solidFill>
        <a:effectLst/>
      </p:bgPr>
    </p:bg>
    <p:spTree>
      <p:nvGrpSpPr>
        <p:cNvPr id="1" name="Shape 233"/>
        <p:cNvGrpSpPr/>
        <p:nvPr/>
      </p:nvGrpSpPr>
      <p:grpSpPr>
        <a:xfrm>
          <a:off x="0" y="0"/>
          <a:ext cx="0" cy="0"/>
          <a:chOff x="0" y="0"/>
          <a:chExt cx="0" cy="0"/>
        </a:xfrm>
      </p:grpSpPr>
      <p:sp>
        <p:nvSpPr>
          <p:cNvPr id="234" name="Google Shape;234;p54"/>
          <p:cNvSpPr/>
          <p:nvPr/>
        </p:nvSpPr>
        <p:spPr>
          <a:xfrm>
            <a:off x="1807121" y="4003549"/>
            <a:ext cx="4158000" cy="2460000"/>
          </a:xfrm>
          <a:prstGeom prst="rect">
            <a:avLst/>
          </a:prstGeom>
          <a:noFill/>
          <a:ln>
            <a:noFill/>
          </a:ln>
        </p:spPr>
        <p:txBody>
          <a:bodyPr spcFirstLastPara="1" wrap="square" lIns="26775" tIns="26775" rIns="26775" bIns="26775" anchor="t" anchorCtr="0">
            <a:noAutofit/>
          </a:bodyPr>
          <a:lstStyle/>
          <a:p>
            <a:pPr marL="0" marR="0" lvl="0" indent="0" algn="ctr" rtl="0">
              <a:lnSpc>
                <a:spcPct val="150000"/>
              </a:lnSpc>
              <a:spcBef>
                <a:spcPts val="0"/>
              </a:spcBef>
              <a:spcAft>
                <a:spcPts val="0"/>
              </a:spcAft>
              <a:buClr>
                <a:srgbClr val="FFFFFF"/>
              </a:buClr>
              <a:buFont typeface="Open Sans"/>
              <a:buNone/>
            </a:pPr>
            <a:r>
              <a:rPr lang="en" sz="3000" b="1">
                <a:solidFill>
                  <a:srgbClr val="FFFFFF"/>
                </a:solidFill>
                <a:latin typeface="Open Sans"/>
                <a:ea typeface="Open Sans"/>
                <a:cs typeface="Open Sans"/>
                <a:sym typeface="Open Sans"/>
              </a:rPr>
              <a:t>Part 4</a:t>
            </a:r>
            <a:endParaRPr sz="3000" b="1">
              <a:solidFill>
                <a:srgbClr val="FFFFFF"/>
              </a:solidFill>
              <a:latin typeface="Open Sans"/>
              <a:ea typeface="Open Sans"/>
              <a:cs typeface="Open Sans"/>
              <a:sym typeface="Open Sans"/>
            </a:endParaRPr>
          </a:p>
          <a:p>
            <a:pPr marL="0" marR="0" lvl="0" indent="0" algn="ctr" rtl="0">
              <a:lnSpc>
                <a:spcPct val="150000"/>
              </a:lnSpc>
              <a:spcBef>
                <a:spcPts val="0"/>
              </a:spcBef>
              <a:spcAft>
                <a:spcPts val="0"/>
              </a:spcAft>
              <a:buClr>
                <a:srgbClr val="FFFFFF"/>
              </a:buClr>
              <a:buFont typeface="Open Sans"/>
              <a:buNone/>
            </a:pPr>
            <a:r>
              <a:rPr lang="en" sz="3000">
                <a:solidFill>
                  <a:srgbClr val="FFFFFF"/>
                </a:solidFill>
                <a:latin typeface="Open Sans"/>
                <a:ea typeface="Open Sans"/>
                <a:cs typeface="Open Sans"/>
                <a:sym typeface="Open Sans"/>
              </a:rPr>
              <a:t>Results, Analysis, and Recommendations</a:t>
            </a:r>
            <a:endParaRPr sz="2000"/>
          </a:p>
        </p:txBody>
      </p:sp>
      <p:sp>
        <p:nvSpPr>
          <p:cNvPr id="235" name="Google Shape;235;p54"/>
          <p:cNvSpPr/>
          <p:nvPr/>
        </p:nvSpPr>
        <p:spPr>
          <a:xfrm>
            <a:off x="3582591" y="3663029"/>
            <a:ext cx="607200" cy="74400"/>
          </a:xfrm>
          <a:prstGeom prst="rect">
            <a:avLst/>
          </a:prstGeom>
          <a:solidFill>
            <a:srgbClr val="DBE2E8"/>
          </a:solidFill>
          <a:ln>
            <a:noFill/>
          </a:ln>
        </p:spPr>
        <p:txBody>
          <a:bodyPr spcFirstLastPara="1" wrap="square" lIns="26775" tIns="26775" rIns="26775" bIns="26775" anchor="ctr" anchorCtr="0">
            <a:noAutofit/>
          </a:bodyPr>
          <a:lstStyle/>
          <a:p>
            <a:pPr marL="0" marR="0" lvl="0" indent="0" algn="ctr" rtl="0">
              <a:lnSpc>
                <a:spcPct val="100000"/>
              </a:lnSpc>
              <a:spcBef>
                <a:spcPts val="0"/>
              </a:spcBef>
              <a:spcAft>
                <a:spcPts val="0"/>
              </a:spcAft>
              <a:buClr>
                <a:srgbClr val="FFFFFF"/>
              </a:buClr>
              <a:buFont typeface="Helvetica Neue"/>
              <a:buNone/>
            </a:pPr>
            <a:endParaRPr sz="1200" b="0" i="0" u="none" strike="noStrike" cap="none">
              <a:solidFill>
                <a:srgbClr val="FFFFFF"/>
              </a:solidFill>
              <a:latin typeface="Helvetica Neue"/>
              <a:ea typeface="Helvetica Neue"/>
              <a:cs typeface="Helvetica Neue"/>
              <a:sym typeface="Helvetica Neue"/>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55"/>
          <p:cNvSpPr txBox="1">
            <a:spLocks noGrp="1"/>
          </p:cNvSpPr>
          <p:nvPr>
            <p:ph type="title"/>
          </p:nvPr>
        </p:nvSpPr>
        <p:spPr>
          <a:xfrm>
            <a:off x="0" y="-174758"/>
            <a:ext cx="7242600" cy="1119900"/>
          </a:xfrm>
          <a:prstGeom prst="rect">
            <a:avLst/>
          </a:prstGeom>
        </p:spPr>
        <p:txBody>
          <a:bodyPr spcFirstLastPara="1" wrap="square" lIns="91425" tIns="91425" rIns="91425" bIns="91425" anchor="t" anchorCtr="0">
            <a:noAutofit/>
          </a:bodyPr>
          <a:lstStyle/>
          <a:p>
            <a:pPr marL="0" marR="0" lvl="0" indent="0" algn="l" rtl="0">
              <a:lnSpc>
                <a:spcPct val="115000"/>
              </a:lnSpc>
              <a:spcBef>
                <a:spcPts val="0"/>
              </a:spcBef>
              <a:spcAft>
                <a:spcPts val="0"/>
              </a:spcAft>
              <a:buNone/>
            </a:pPr>
            <a:r>
              <a:rPr lang="en" sz="4000" dirty="0">
                <a:solidFill>
                  <a:srgbClr val="525C65"/>
                </a:solidFill>
              </a:rPr>
              <a:t>Which campaign performed the best? Why?</a:t>
            </a:r>
            <a:br>
              <a:rPr lang="en" b="1" dirty="0">
                <a:solidFill>
                  <a:srgbClr val="525C65"/>
                </a:solidFill>
              </a:rPr>
            </a:br>
            <a:endParaRPr dirty="0"/>
          </a:p>
        </p:txBody>
      </p:sp>
      <p:sp>
        <p:nvSpPr>
          <p:cNvPr id="241" name="Google Shape;241;p55"/>
          <p:cNvSpPr txBox="1">
            <a:spLocks noGrp="1"/>
          </p:cNvSpPr>
          <p:nvPr>
            <p:ph type="body" idx="1"/>
          </p:nvPr>
        </p:nvSpPr>
        <p:spPr>
          <a:xfrm>
            <a:off x="0" y="1393371"/>
            <a:ext cx="7772400" cy="8665029"/>
          </a:xfrm>
          <a:prstGeom prst="rect">
            <a:avLst/>
          </a:prstGeom>
        </p:spPr>
        <p:txBody>
          <a:bodyPr spcFirstLastPara="1" wrap="square" lIns="91425" tIns="91425" rIns="91425" bIns="91425" anchor="t" anchorCtr="0">
            <a:noAutofit/>
          </a:bodyPr>
          <a:lstStyle/>
          <a:p>
            <a:pPr marL="0" lvl="0" indent="0" algn="l" rtl="0">
              <a:spcBef>
                <a:spcPts val="1600"/>
              </a:spcBef>
              <a:spcAft>
                <a:spcPts val="0"/>
              </a:spcAft>
              <a:buNone/>
            </a:pPr>
            <a:r>
              <a:rPr lang="en-US" sz="2400" dirty="0">
                <a:latin typeface="+mn-lt"/>
                <a:ea typeface="Open Sans Light"/>
                <a:cs typeface="Open Sans Light"/>
                <a:sym typeface="Open Sans Light"/>
              </a:rPr>
              <a:t>Amongst all three campaign, the best performing campaign was Campaign 1 -Affinity Audience). This is based on the fact that It had the highest number of landing site clicks of 1247 compared to campaigns  two and three that had 407 and 670 respectively. </a:t>
            </a:r>
          </a:p>
          <a:p>
            <a:pPr marL="0" lvl="0" indent="0" algn="l" rtl="0">
              <a:spcBef>
                <a:spcPts val="1600"/>
              </a:spcBef>
              <a:spcAft>
                <a:spcPts val="0"/>
              </a:spcAft>
              <a:buNone/>
            </a:pPr>
            <a:r>
              <a:rPr lang="en-US" sz="2400" dirty="0">
                <a:latin typeface="+mn-lt"/>
                <a:ea typeface="Open Sans Light"/>
                <a:cs typeface="Open Sans Light"/>
                <a:sym typeface="Open Sans Light"/>
              </a:rPr>
              <a:t>Also, Campaign 1 yields more profit to Udacity since it had the highest number of signup students- 2 (2x299=$598)  compared to the other two campaigns that had just 1 signup student each, hence a lower profit ($299).</a:t>
            </a:r>
          </a:p>
          <a:p>
            <a:pPr marL="0" lvl="0" indent="0" algn="l" rtl="0">
              <a:spcBef>
                <a:spcPts val="1600"/>
              </a:spcBef>
              <a:spcAft>
                <a:spcPts val="0"/>
              </a:spcAft>
              <a:buNone/>
            </a:pPr>
            <a:r>
              <a:rPr lang="en-US" sz="2400" dirty="0">
                <a:latin typeface="+mn-lt"/>
                <a:ea typeface="Open Sans Light"/>
                <a:cs typeface="Open Sans Light"/>
                <a:sym typeface="Open Sans Light"/>
              </a:rPr>
              <a:t>Also, the ROI for campaign 1 was positive and very high (+$149.05) compared to campaigns two and three that had +$67.01 and +$64.5 respectively.</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56"/>
          <p:cNvSpPr txBox="1">
            <a:spLocks noGrp="1"/>
          </p:cNvSpPr>
          <p:nvPr>
            <p:ph type="title"/>
          </p:nvPr>
        </p:nvSpPr>
        <p:spPr>
          <a:xfrm>
            <a:off x="0" y="55731"/>
            <a:ext cx="7242600" cy="1119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000" b="1" dirty="0">
                <a:solidFill>
                  <a:srgbClr val="525C65"/>
                </a:solidFill>
              </a:rPr>
              <a:t>Recommendations for future campaigns</a:t>
            </a:r>
            <a:endParaRPr sz="4000" b="1" dirty="0">
              <a:solidFill>
                <a:srgbClr val="525C65"/>
              </a:solidFill>
            </a:endParaRPr>
          </a:p>
          <a:p>
            <a:pPr marL="0" lvl="0" indent="0" algn="l" rtl="0">
              <a:lnSpc>
                <a:spcPct val="115000"/>
              </a:lnSpc>
              <a:spcBef>
                <a:spcPts val="0"/>
              </a:spcBef>
              <a:spcAft>
                <a:spcPts val="0"/>
              </a:spcAft>
              <a:buNone/>
            </a:pPr>
            <a:endParaRPr b="1" dirty="0">
              <a:solidFill>
                <a:srgbClr val="525C65"/>
              </a:solidFill>
            </a:endParaRPr>
          </a:p>
          <a:p>
            <a:pPr marL="457200" marR="0" lvl="0" indent="-457200" algn="l" rtl="0">
              <a:lnSpc>
                <a:spcPct val="115000"/>
              </a:lnSpc>
              <a:spcBef>
                <a:spcPts val="0"/>
              </a:spcBef>
              <a:spcAft>
                <a:spcPts val="0"/>
              </a:spcAft>
              <a:buFont typeface="Arial" panose="020B0604020202020204" pitchFamily="34" charset="0"/>
              <a:buChar char="•"/>
            </a:pPr>
            <a:endParaRPr lang="en-US" b="1" dirty="0">
              <a:solidFill>
                <a:srgbClr val="525C65"/>
              </a:solidFill>
            </a:endParaRPr>
          </a:p>
        </p:txBody>
      </p:sp>
      <p:sp>
        <p:nvSpPr>
          <p:cNvPr id="247" name="Google Shape;247;p56"/>
          <p:cNvSpPr txBox="1">
            <a:spLocks noGrp="1"/>
          </p:cNvSpPr>
          <p:nvPr>
            <p:ph type="body" idx="1"/>
          </p:nvPr>
        </p:nvSpPr>
        <p:spPr>
          <a:xfrm>
            <a:off x="0" y="1589313"/>
            <a:ext cx="7772400" cy="8413355"/>
          </a:xfrm>
          <a:prstGeom prst="rect">
            <a:avLst/>
          </a:prstGeom>
        </p:spPr>
        <p:txBody>
          <a:bodyPr spcFirstLastPara="1" wrap="square" lIns="91425" tIns="91425" rIns="91425" bIns="91425" anchor="t" anchorCtr="0">
            <a:noAutofit/>
          </a:bodyPr>
          <a:lstStyle/>
          <a:p>
            <a:pPr marL="342900"/>
            <a:r>
              <a:rPr lang="en-US" sz="2300" dirty="0">
                <a:latin typeface="+mn-lt"/>
              </a:rPr>
              <a:t>I’ll suggest A/B testing be conducted to ascertain if a change in the display picture added to the campaign will positively affect the campaign’s performance by attracting the interest of more audience, thereby increasing the traffic to the site. Instead of using the picture of an old woman, I suggest the pictures of both a younger and older person of different gender be added to show that it is not for only the old and one gender but for all age group and all gender.</a:t>
            </a:r>
          </a:p>
          <a:p>
            <a:pPr marL="0" indent="0">
              <a:buNone/>
            </a:pPr>
            <a:endParaRPr lang="en-US" sz="2300" dirty="0">
              <a:latin typeface="+mn-lt"/>
            </a:endParaRPr>
          </a:p>
          <a:p>
            <a:pPr marL="342900"/>
            <a:r>
              <a:rPr lang="en-US" sz="2300" dirty="0">
                <a:latin typeface="+mn-lt"/>
                <a:ea typeface="Open Sans Light"/>
                <a:cs typeface="Open Sans Light"/>
                <a:sym typeface="Open Sans Light"/>
              </a:rPr>
              <a:t>I’ll suggest a Call-to-action button named “Register now” be added to the campaign to carry interested people to the landing site.</a:t>
            </a:r>
          </a:p>
          <a:p>
            <a:pPr marL="342900"/>
            <a:endParaRPr lang="en-US" sz="2300" dirty="0">
              <a:latin typeface="+mn-lt"/>
              <a:ea typeface="Open Sans Light"/>
              <a:cs typeface="Open Sans Light"/>
              <a:sym typeface="Open Sans Light"/>
            </a:endParaRPr>
          </a:p>
          <a:p>
            <a:pPr marL="342900"/>
            <a:r>
              <a:rPr lang="en-US" sz="2300" dirty="0">
                <a:latin typeface="+mn-lt"/>
                <a:ea typeface="Open Sans Light"/>
                <a:cs typeface="Open Sans Light"/>
                <a:sym typeface="Open Sans Light"/>
              </a:rPr>
              <a:t>I suggest that more focus be put on Ad Campaign One – (Affinity Audience) due to It’s high performance. The budget should be increased since it shows more prospect of achieving the campaign’s objective.</a:t>
            </a:r>
            <a:endParaRPr sz="2300" dirty="0">
              <a:latin typeface="+mn-lt"/>
              <a:ea typeface="Open Sans Light"/>
              <a:cs typeface="Open Sans Light"/>
              <a:sym typeface="Open Sans Light"/>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40"/>
          <p:cNvSpPr txBox="1">
            <a:spLocks noGrp="1"/>
          </p:cNvSpPr>
          <p:nvPr>
            <p:ph type="title"/>
          </p:nvPr>
        </p:nvSpPr>
        <p:spPr>
          <a:xfrm>
            <a:off x="264945" y="970689"/>
            <a:ext cx="7242600" cy="1119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000" b="1">
                <a:solidFill>
                  <a:srgbClr val="4F4F4F"/>
                </a:solidFill>
              </a:rPr>
              <a:t>Assumptions </a:t>
            </a:r>
            <a:endParaRPr sz="4000" b="1">
              <a:solidFill>
                <a:srgbClr val="4F4F4F"/>
              </a:solidFill>
            </a:endParaRPr>
          </a:p>
        </p:txBody>
      </p:sp>
      <p:sp>
        <p:nvSpPr>
          <p:cNvPr id="142" name="Google Shape;142;p40"/>
          <p:cNvSpPr txBox="1">
            <a:spLocks noGrp="1"/>
          </p:cNvSpPr>
          <p:nvPr>
            <p:ph type="body" idx="1"/>
          </p:nvPr>
        </p:nvSpPr>
        <p:spPr>
          <a:xfrm>
            <a:off x="264945" y="2253729"/>
            <a:ext cx="7242600" cy="64839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2200" b="1"/>
              <a:t>Marketing Objective: </a:t>
            </a:r>
            <a:r>
              <a:rPr lang="en" sz="2200">
                <a:latin typeface="Open Sans Light"/>
                <a:ea typeface="Open Sans Light"/>
                <a:cs typeface="Open Sans Light"/>
                <a:sym typeface="Open Sans Light"/>
              </a:rPr>
              <a:t>You are running an advertising campaign with the goal of signing up students for the Digital Marketing Nanodegree</a:t>
            </a:r>
            <a:endParaRPr sz="2200">
              <a:latin typeface="Open Sans Light"/>
              <a:ea typeface="Open Sans Light"/>
              <a:cs typeface="Open Sans Light"/>
              <a:sym typeface="Open Sans Light"/>
            </a:endParaRPr>
          </a:p>
          <a:p>
            <a:pPr marL="0" lvl="0" indent="0" algn="l" rtl="0">
              <a:lnSpc>
                <a:spcPct val="100000"/>
              </a:lnSpc>
              <a:spcBef>
                <a:spcPts val="0"/>
              </a:spcBef>
              <a:spcAft>
                <a:spcPts val="0"/>
              </a:spcAft>
              <a:buNone/>
            </a:pPr>
            <a:endParaRPr sz="2200">
              <a:latin typeface="Open Sans Light"/>
              <a:ea typeface="Open Sans Light"/>
              <a:cs typeface="Open Sans Light"/>
              <a:sym typeface="Open Sans Light"/>
            </a:endParaRPr>
          </a:p>
          <a:p>
            <a:pPr marL="0" lvl="0" indent="0" algn="l" rtl="0">
              <a:lnSpc>
                <a:spcPct val="100000"/>
              </a:lnSpc>
              <a:spcBef>
                <a:spcPts val="0"/>
              </a:spcBef>
              <a:spcAft>
                <a:spcPts val="0"/>
              </a:spcAft>
              <a:buNone/>
            </a:pPr>
            <a:r>
              <a:rPr lang="en" sz="2200" b="1"/>
              <a:t>Cost:</a:t>
            </a:r>
            <a:r>
              <a:rPr lang="en" sz="2200">
                <a:latin typeface="Open Sans Light"/>
                <a:ea typeface="Open Sans Light"/>
                <a:cs typeface="Open Sans Light"/>
                <a:sym typeface="Open Sans Light"/>
              </a:rPr>
              <a:t> The cost of the degree is $999</a:t>
            </a:r>
            <a:endParaRPr sz="2200">
              <a:latin typeface="Open Sans Light"/>
              <a:ea typeface="Open Sans Light"/>
              <a:cs typeface="Open Sans Light"/>
              <a:sym typeface="Open Sans Light"/>
            </a:endParaRPr>
          </a:p>
          <a:p>
            <a:pPr marL="0" lvl="0" indent="0" algn="l" rtl="0">
              <a:lnSpc>
                <a:spcPct val="100000"/>
              </a:lnSpc>
              <a:spcBef>
                <a:spcPts val="0"/>
              </a:spcBef>
              <a:spcAft>
                <a:spcPts val="0"/>
              </a:spcAft>
              <a:buNone/>
            </a:pPr>
            <a:endParaRPr sz="2200">
              <a:latin typeface="Open Sans Light"/>
              <a:ea typeface="Open Sans Light"/>
              <a:cs typeface="Open Sans Light"/>
              <a:sym typeface="Open Sans Light"/>
            </a:endParaRPr>
          </a:p>
          <a:p>
            <a:pPr marL="0" lvl="0" indent="0" algn="l" rtl="0">
              <a:lnSpc>
                <a:spcPct val="100000"/>
              </a:lnSpc>
              <a:spcBef>
                <a:spcPts val="0"/>
              </a:spcBef>
              <a:spcAft>
                <a:spcPts val="0"/>
              </a:spcAft>
              <a:buNone/>
            </a:pPr>
            <a:r>
              <a:rPr lang="en" sz="2200" b="1"/>
              <a:t>Profit:</a:t>
            </a:r>
            <a:r>
              <a:rPr lang="en" sz="2200">
                <a:latin typeface="Open Sans Light"/>
                <a:ea typeface="Open Sans Light"/>
                <a:cs typeface="Open Sans Light"/>
                <a:sym typeface="Open Sans Light"/>
              </a:rPr>
              <a:t> For the purpose of this assignment, assume a profit margin of 30%, meaning that Udacity makes $299 in profit per student that signs up. </a:t>
            </a:r>
            <a:endParaRPr sz="2200">
              <a:latin typeface="Open Sans Light"/>
              <a:ea typeface="Open Sans Light"/>
              <a:cs typeface="Open Sans Light"/>
              <a:sym typeface="Open Sans Light"/>
            </a:endParaRPr>
          </a:p>
          <a:p>
            <a:pPr marL="0" lvl="0" indent="0" algn="l" rtl="0">
              <a:lnSpc>
                <a:spcPct val="100000"/>
              </a:lnSpc>
              <a:spcBef>
                <a:spcPts val="0"/>
              </a:spcBef>
              <a:spcAft>
                <a:spcPts val="0"/>
              </a:spcAft>
              <a:buNone/>
            </a:pPr>
            <a:endParaRPr sz="2200">
              <a:latin typeface="Open Sans Light"/>
              <a:ea typeface="Open Sans Light"/>
              <a:cs typeface="Open Sans Light"/>
              <a:sym typeface="Open Sans Light"/>
            </a:endParaRPr>
          </a:p>
          <a:p>
            <a:pPr marL="0" lvl="0" indent="0" algn="l" rtl="0">
              <a:lnSpc>
                <a:spcPct val="100000"/>
              </a:lnSpc>
              <a:spcBef>
                <a:spcPts val="0"/>
              </a:spcBef>
              <a:spcAft>
                <a:spcPts val="0"/>
              </a:spcAft>
              <a:buNone/>
            </a:pPr>
            <a:r>
              <a:rPr lang="en" sz="2200" b="1"/>
              <a:t>Campaign:</a:t>
            </a:r>
            <a:r>
              <a:rPr lang="en" sz="2200">
                <a:latin typeface="Open Sans Light"/>
                <a:ea typeface="Open Sans Light"/>
                <a:cs typeface="Open Sans Light"/>
                <a:sym typeface="Open Sans Light"/>
              </a:rPr>
              <a:t> We want to aggressively grow the program, but, we want to do it without losing money. </a:t>
            </a:r>
            <a:endParaRPr sz="2200">
              <a:latin typeface="Open Sans Light"/>
              <a:ea typeface="Open Sans Light"/>
              <a:cs typeface="Open Sans Light"/>
              <a:sym typeface="Open Sans Light"/>
            </a:endParaRPr>
          </a:p>
          <a:p>
            <a:pPr marL="0" lvl="0" indent="0" algn="l" rtl="0">
              <a:lnSpc>
                <a:spcPct val="100000"/>
              </a:lnSpc>
              <a:spcBef>
                <a:spcPts val="0"/>
              </a:spcBef>
              <a:spcAft>
                <a:spcPts val="0"/>
              </a:spcAft>
              <a:buNone/>
            </a:pPr>
            <a:endParaRPr sz="2200">
              <a:latin typeface="Open Sans Light"/>
              <a:ea typeface="Open Sans Light"/>
              <a:cs typeface="Open Sans Light"/>
              <a:sym typeface="Open Sans Light"/>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41"/>
          <p:cNvSpPr txBox="1">
            <a:spLocks noGrp="1"/>
          </p:cNvSpPr>
          <p:nvPr>
            <p:ph type="title"/>
          </p:nvPr>
        </p:nvSpPr>
        <p:spPr>
          <a:xfrm>
            <a:off x="264945" y="870271"/>
            <a:ext cx="7242600" cy="1119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000" b="1">
                <a:solidFill>
                  <a:srgbClr val="4F4F4F"/>
                </a:solidFill>
              </a:rPr>
              <a:t>Formulas: </a:t>
            </a:r>
            <a:endParaRPr sz="4000"/>
          </a:p>
        </p:txBody>
      </p:sp>
      <p:sp>
        <p:nvSpPr>
          <p:cNvPr id="148" name="Google Shape;148;p41"/>
          <p:cNvSpPr txBox="1">
            <a:spLocks noGrp="1"/>
          </p:cNvSpPr>
          <p:nvPr>
            <p:ph type="body" idx="1"/>
          </p:nvPr>
        </p:nvSpPr>
        <p:spPr>
          <a:xfrm>
            <a:off x="264945" y="2253729"/>
            <a:ext cx="7242600" cy="62397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2200" b="1"/>
              <a:t>Conversion Assumption:</a:t>
            </a:r>
            <a:r>
              <a:rPr lang="en" sz="2200">
                <a:latin typeface="Open Sans Light"/>
                <a:ea typeface="Open Sans Light"/>
                <a:cs typeface="Open Sans Light"/>
                <a:sym typeface="Open Sans Light"/>
              </a:rPr>
              <a:t> 0.2% Conversion via Landing page </a:t>
            </a:r>
            <a:endParaRPr sz="2200">
              <a:latin typeface="Open Sans Light"/>
              <a:ea typeface="Open Sans Light"/>
              <a:cs typeface="Open Sans Light"/>
              <a:sym typeface="Open Sans Light"/>
            </a:endParaRPr>
          </a:p>
          <a:p>
            <a:pPr marL="0" lvl="0" indent="0" algn="l" rtl="0">
              <a:lnSpc>
                <a:spcPct val="100000"/>
              </a:lnSpc>
              <a:spcBef>
                <a:spcPts val="0"/>
              </a:spcBef>
              <a:spcAft>
                <a:spcPts val="0"/>
              </a:spcAft>
              <a:buNone/>
            </a:pPr>
            <a:endParaRPr sz="2200">
              <a:latin typeface="Open Sans Light"/>
              <a:ea typeface="Open Sans Light"/>
              <a:cs typeface="Open Sans Light"/>
              <a:sym typeface="Open Sans Light"/>
            </a:endParaRPr>
          </a:p>
          <a:p>
            <a:pPr marL="0" lvl="0" indent="0" algn="l" rtl="0">
              <a:lnSpc>
                <a:spcPct val="100000"/>
              </a:lnSpc>
              <a:spcBef>
                <a:spcPts val="0"/>
              </a:spcBef>
              <a:spcAft>
                <a:spcPts val="0"/>
              </a:spcAft>
              <a:buNone/>
            </a:pPr>
            <a:r>
              <a:rPr lang="en" sz="2200" b="1"/>
              <a:t>Calculating #of Sign Ups:</a:t>
            </a:r>
            <a:r>
              <a:rPr lang="en" sz="2200">
                <a:latin typeface="Open Sans Light"/>
                <a:ea typeface="Open Sans Light"/>
                <a:cs typeface="Open Sans Light"/>
                <a:sym typeface="Open Sans Light"/>
              </a:rPr>
              <a:t> Clicks to the landing page *0.002 = # of Student Sign Ups</a:t>
            </a:r>
            <a:endParaRPr sz="2200">
              <a:latin typeface="Open Sans Light"/>
              <a:ea typeface="Open Sans Light"/>
              <a:cs typeface="Open Sans Light"/>
              <a:sym typeface="Open Sans Light"/>
            </a:endParaRPr>
          </a:p>
          <a:p>
            <a:pPr marL="0" lvl="0" indent="0" algn="l" rtl="0">
              <a:lnSpc>
                <a:spcPct val="100000"/>
              </a:lnSpc>
              <a:spcBef>
                <a:spcPts val="0"/>
              </a:spcBef>
              <a:spcAft>
                <a:spcPts val="0"/>
              </a:spcAft>
              <a:buNone/>
            </a:pPr>
            <a:r>
              <a:rPr lang="en" sz="2200">
                <a:latin typeface="Open Sans Light"/>
                <a:ea typeface="Open Sans Light"/>
                <a:cs typeface="Open Sans Light"/>
                <a:sym typeface="Open Sans Light"/>
              </a:rPr>
              <a:t> </a:t>
            </a:r>
            <a:endParaRPr sz="2200" i="1">
              <a:latin typeface="Open Sans Light"/>
              <a:ea typeface="Open Sans Light"/>
              <a:cs typeface="Open Sans Light"/>
              <a:sym typeface="Open Sans Light"/>
            </a:endParaRPr>
          </a:p>
          <a:p>
            <a:pPr marL="0" lvl="0" indent="0" algn="l" rtl="0">
              <a:lnSpc>
                <a:spcPct val="100000"/>
              </a:lnSpc>
              <a:spcBef>
                <a:spcPts val="0"/>
              </a:spcBef>
              <a:spcAft>
                <a:spcPts val="0"/>
              </a:spcAft>
              <a:buNone/>
            </a:pPr>
            <a:r>
              <a:rPr lang="en" sz="2200" i="1">
                <a:latin typeface="Open Sans Light"/>
                <a:ea typeface="Open Sans Light"/>
                <a:cs typeface="Open Sans Light"/>
                <a:sym typeface="Open Sans Light"/>
              </a:rPr>
              <a:t>Note: Please round to the nearest whole number </a:t>
            </a:r>
            <a:endParaRPr sz="2200" i="1">
              <a:latin typeface="Open Sans Light"/>
              <a:ea typeface="Open Sans Light"/>
              <a:cs typeface="Open Sans Light"/>
              <a:sym typeface="Open Sans Light"/>
            </a:endParaRPr>
          </a:p>
          <a:p>
            <a:pPr marL="0" lvl="0" indent="0" algn="l" rtl="0">
              <a:lnSpc>
                <a:spcPct val="100000"/>
              </a:lnSpc>
              <a:spcBef>
                <a:spcPts val="0"/>
              </a:spcBef>
              <a:spcAft>
                <a:spcPts val="0"/>
              </a:spcAft>
              <a:buClr>
                <a:schemeClr val="dk1"/>
              </a:buClr>
              <a:buSzPts val="1100"/>
              <a:buFont typeface="Arial"/>
              <a:buNone/>
            </a:pPr>
            <a:endParaRPr sz="2200">
              <a:latin typeface="Open Sans Light"/>
              <a:ea typeface="Open Sans Light"/>
              <a:cs typeface="Open Sans Light"/>
              <a:sym typeface="Open Sans Light"/>
            </a:endParaRPr>
          </a:p>
          <a:p>
            <a:pPr marL="0" lvl="0" indent="0" algn="l" rtl="0">
              <a:lnSpc>
                <a:spcPct val="100000"/>
              </a:lnSpc>
              <a:spcBef>
                <a:spcPts val="0"/>
              </a:spcBef>
              <a:spcAft>
                <a:spcPts val="0"/>
              </a:spcAft>
              <a:buClr>
                <a:schemeClr val="dk1"/>
              </a:buClr>
              <a:buSzPts val="1100"/>
              <a:buFont typeface="Arial"/>
              <a:buNone/>
            </a:pPr>
            <a:r>
              <a:rPr lang="en" sz="2200" b="1"/>
              <a:t>CPA: </a:t>
            </a:r>
            <a:r>
              <a:rPr lang="en" sz="2200">
                <a:latin typeface="Open Sans Light"/>
                <a:ea typeface="Open Sans Light"/>
                <a:cs typeface="Open Sans Light"/>
                <a:sym typeface="Open Sans Light"/>
              </a:rPr>
              <a:t>Cost of Campaign/# sign ups = CPA </a:t>
            </a:r>
            <a:endParaRPr sz="2200">
              <a:latin typeface="Open Sans Light"/>
              <a:ea typeface="Open Sans Light"/>
              <a:cs typeface="Open Sans Light"/>
              <a:sym typeface="Open Sans Light"/>
            </a:endParaRPr>
          </a:p>
          <a:p>
            <a:pPr marL="0" lvl="0" indent="0" algn="l" rtl="0">
              <a:lnSpc>
                <a:spcPct val="100000"/>
              </a:lnSpc>
              <a:spcBef>
                <a:spcPts val="0"/>
              </a:spcBef>
              <a:spcAft>
                <a:spcPts val="0"/>
              </a:spcAft>
              <a:buClr>
                <a:schemeClr val="dk1"/>
              </a:buClr>
              <a:buSzPts val="1100"/>
              <a:buFont typeface="Arial"/>
              <a:buNone/>
            </a:pPr>
            <a:endParaRPr sz="2200" i="1">
              <a:latin typeface="Open Sans Light"/>
              <a:ea typeface="Open Sans Light"/>
              <a:cs typeface="Open Sans Light"/>
              <a:sym typeface="Open Sans Light"/>
            </a:endParaRPr>
          </a:p>
          <a:p>
            <a:pPr marL="0" lvl="0" indent="0" algn="l" rtl="0">
              <a:lnSpc>
                <a:spcPct val="100000"/>
              </a:lnSpc>
              <a:spcBef>
                <a:spcPts val="0"/>
              </a:spcBef>
              <a:spcAft>
                <a:spcPts val="0"/>
              </a:spcAft>
              <a:buClr>
                <a:schemeClr val="dk1"/>
              </a:buClr>
              <a:buSzPts val="1100"/>
              <a:buFont typeface="Arial"/>
              <a:buNone/>
            </a:pPr>
            <a:r>
              <a:rPr lang="en" sz="2200" i="1">
                <a:latin typeface="Open Sans Light"/>
                <a:ea typeface="Open Sans Light"/>
                <a:cs typeface="Open Sans Light"/>
                <a:sym typeface="Open Sans Light"/>
              </a:rPr>
              <a:t>Note: Please round to the nearest cent</a:t>
            </a:r>
            <a:endParaRPr sz="2200" i="1">
              <a:latin typeface="Open Sans Light"/>
              <a:ea typeface="Open Sans Light"/>
              <a:cs typeface="Open Sans Light"/>
              <a:sym typeface="Open Sans Light"/>
            </a:endParaRPr>
          </a:p>
          <a:p>
            <a:pPr marL="0" lvl="0" indent="0" algn="l" rtl="0">
              <a:lnSpc>
                <a:spcPct val="100000"/>
              </a:lnSpc>
              <a:spcBef>
                <a:spcPts val="0"/>
              </a:spcBef>
              <a:spcAft>
                <a:spcPts val="0"/>
              </a:spcAft>
              <a:buClr>
                <a:schemeClr val="dk1"/>
              </a:buClr>
              <a:buSzPts val="1100"/>
              <a:buFont typeface="Arial"/>
              <a:buNone/>
            </a:pPr>
            <a:endParaRPr sz="2200">
              <a:latin typeface="Open Sans Light"/>
              <a:ea typeface="Open Sans Light"/>
              <a:cs typeface="Open Sans Light"/>
              <a:sym typeface="Open Sans Light"/>
            </a:endParaRPr>
          </a:p>
          <a:p>
            <a:pPr marL="0" lvl="0" indent="0" algn="l" rtl="0">
              <a:lnSpc>
                <a:spcPct val="100000"/>
              </a:lnSpc>
              <a:spcBef>
                <a:spcPts val="0"/>
              </a:spcBef>
              <a:spcAft>
                <a:spcPts val="0"/>
              </a:spcAft>
              <a:buClr>
                <a:schemeClr val="dk1"/>
              </a:buClr>
              <a:buSzPts val="1100"/>
              <a:buFont typeface="Arial"/>
              <a:buNone/>
            </a:pPr>
            <a:r>
              <a:rPr lang="en" sz="2200" b="1"/>
              <a:t>ROI: </a:t>
            </a:r>
            <a:r>
              <a:rPr lang="en" sz="2200">
                <a:latin typeface="Open Sans Light"/>
                <a:ea typeface="Open Sans Light"/>
                <a:cs typeface="Open Sans Light"/>
                <a:sym typeface="Open Sans Light"/>
              </a:rPr>
              <a:t>[(299 Profit) - CPA] * # of Student Sign Ups = ROI </a:t>
            </a:r>
            <a:endParaRPr sz="2200">
              <a:latin typeface="Open Sans Light"/>
              <a:ea typeface="Open Sans Light"/>
              <a:cs typeface="Open Sans Light"/>
              <a:sym typeface="Open Sans Light"/>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8B5A7"/>
        </a:solidFill>
        <a:effectLst/>
      </p:bgPr>
    </p:bg>
    <p:spTree>
      <p:nvGrpSpPr>
        <p:cNvPr id="1" name="Shape 152"/>
        <p:cNvGrpSpPr/>
        <p:nvPr/>
      </p:nvGrpSpPr>
      <p:grpSpPr>
        <a:xfrm>
          <a:off x="0" y="0"/>
          <a:ext cx="0" cy="0"/>
          <a:chOff x="0" y="0"/>
          <a:chExt cx="0" cy="0"/>
        </a:xfrm>
      </p:grpSpPr>
      <p:sp>
        <p:nvSpPr>
          <p:cNvPr id="153" name="Google Shape;153;p42"/>
          <p:cNvSpPr/>
          <p:nvPr/>
        </p:nvSpPr>
        <p:spPr>
          <a:xfrm>
            <a:off x="1807121" y="4003549"/>
            <a:ext cx="4158000" cy="2460000"/>
          </a:xfrm>
          <a:prstGeom prst="rect">
            <a:avLst/>
          </a:prstGeom>
          <a:noFill/>
          <a:ln>
            <a:noFill/>
          </a:ln>
        </p:spPr>
        <p:txBody>
          <a:bodyPr spcFirstLastPara="1" wrap="square" lIns="26775" tIns="26775" rIns="26775" bIns="26775" anchor="t" anchorCtr="0">
            <a:noAutofit/>
          </a:bodyPr>
          <a:lstStyle/>
          <a:p>
            <a:pPr marL="0" marR="0" lvl="0" indent="0" algn="ctr" rtl="0">
              <a:lnSpc>
                <a:spcPct val="150000"/>
              </a:lnSpc>
              <a:spcBef>
                <a:spcPts val="0"/>
              </a:spcBef>
              <a:spcAft>
                <a:spcPts val="0"/>
              </a:spcAft>
              <a:buClr>
                <a:srgbClr val="FFFFFF"/>
              </a:buClr>
              <a:buFont typeface="Open Sans"/>
              <a:buNone/>
            </a:pPr>
            <a:r>
              <a:rPr lang="en" sz="3000" b="1">
                <a:solidFill>
                  <a:srgbClr val="FFFFFF"/>
                </a:solidFill>
                <a:latin typeface="Open Sans"/>
                <a:ea typeface="Open Sans"/>
                <a:cs typeface="Open Sans"/>
                <a:sym typeface="Open Sans"/>
              </a:rPr>
              <a:t>Part 1</a:t>
            </a:r>
            <a:endParaRPr sz="3000" b="1">
              <a:solidFill>
                <a:srgbClr val="FFFFFF"/>
              </a:solidFill>
              <a:latin typeface="Open Sans"/>
              <a:ea typeface="Open Sans"/>
              <a:cs typeface="Open Sans"/>
              <a:sym typeface="Open Sans"/>
            </a:endParaRPr>
          </a:p>
          <a:p>
            <a:pPr marL="0" marR="0" lvl="0" indent="0" algn="ctr" rtl="0">
              <a:lnSpc>
                <a:spcPct val="150000"/>
              </a:lnSpc>
              <a:spcBef>
                <a:spcPts val="0"/>
              </a:spcBef>
              <a:spcAft>
                <a:spcPts val="0"/>
              </a:spcAft>
              <a:buClr>
                <a:srgbClr val="FFFFFF"/>
              </a:buClr>
              <a:buFont typeface="Open Sans"/>
              <a:buNone/>
            </a:pPr>
            <a:r>
              <a:rPr lang="en" sz="3000">
                <a:solidFill>
                  <a:srgbClr val="FFFFFF"/>
                </a:solidFill>
                <a:latin typeface="Open Sans"/>
                <a:ea typeface="Open Sans"/>
                <a:cs typeface="Open Sans"/>
                <a:sym typeface="Open Sans"/>
              </a:rPr>
              <a:t>Evaluate a Display Image Campaign</a:t>
            </a:r>
            <a:endParaRPr sz="2000"/>
          </a:p>
        </p:txBody>
      </p:sp>
      <p:sp>
        <p:nvSpPr>
          <p:cNvPr id="154" name="Google Shape;154;p42"/>
          <p:cNvSpPr/>
          <p:nvPr/>
        </p:nvSpPr>
        <p:spPr>
          <a:xfrm>
            <a:off x="3582591" y="3663029"/>
            <a:ext cx="607200" cy="74400"/>
          </a:xfrm>
          <a:prstGeom prst="rect">
            <a:avLst/>
          </a:prstGeom>
          <a:solidFill>
            <a:srgbClr val="DBE2E8"/>
          </a:solidFill>
          <a:ln>
            <a:noFill/>
          </a:ln>
        </p:spPr>
        <p:txBody>
          <a:bodyPr spcFirstLastPara="1" wrap="square" lIns="26775" tIns="26775" rIns="26775" bIns="26775" anchor="ctr" anchorCtr="0">
            <a:noAutofit/>
          </a:bodyPr>
          <a:lstStyle/>
          <a:p>
            <a:pPr marL="0" marR="0" lvl="0" indent="0" algn="ctr" rtl="0">
              <a:lnSpc>
                <a:spcPct val="100000"/>
              </a:lnSpc>
              <a:spcBef>
                <a:spcPts val="0"/>
              </a:spcBef>
              <a:spcAft>
                <a:spcPts val="0"/>
              </a:spcAft>
              <a:buClr>
                <a:srgbClr val="FFFFFF"/>
              </a:buClr>
              <a:buFont typeface="Helvetica Neue"/>
              <a:buNone/>
            </a:pPr>
            <a:endParaRPr sz="1200" b="0" i="0" u="none" strike="noStrike" cap="none">
              <a:solidFill>
                <a:srgbClr val="FFFFFF"/>
              </a:solidFill>
              <a:latin typeface="Helvetica Neue"/>
              <a:ea typeface="Helvetica Neue"/>
              <a:cs typeface="Helvetica Neue"/>
              <a:sym typeface="Helvetica Neue"/>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43"/>
          <p:cNvSpPr txBox="1">
            <a:spLocks noGrp="1"/>
          </p:cNvSpPr>
          <p:nvPr>
            <p:ph type="title"/>
          </p:nvPr>
        </p:nvSpPr>
        <p:spPr>
          <a:xfrm>
            <a:off x="264945" y="870271"/>
            <a:ext cx="7242600" cy="11199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4000" b="1">
                <a:solidFill>
                  <a:srgbClr val="525C65"/>
                </a:solidFill>
              </a:rPr>
              <a:t>Display Image Campaign: </a:t>
            </a:r>
            <a:r>
              <a:rPr lang="en" sz="4000">
                <a:solidFill>
                  <a:srgbClr val="525C65"/>
                </a:solidFill>
              </a:rPr>
              <a:t>Overall Results</a:t>
            </a:r>
            <a:br>
              <a:rPr lang="en" sz="4000" b="1">
                <a:solidFill>
                  <a:srgbClr val="525C65"/>
                </a:solidFill>
              </a:rPr>
            </a:br>
            <a:endParaRPr sz="4000" b="1">
              <a:solidFill>
                <a:srgbClr val="525C65"/>
              </a:solidFill>
            </a:endParaRPr>
          </a:p>
          <a:p>
            <a:pPr marL="0" marR="0" lvl="0" indent="0" algn="l" rtl="0">
              <a:lnSpc>
                <a:spcPct val="115000"/>
              </a:lnSpc>
              <a:spcBef>
                <a:spcPts val="0"/>
              </a:spcBef>
              <a:spcAft>
                <a:spcPts val="0"/>
              </a:spcAft>
              <a:buClr>
                <a:schemeClr val="dk1"/>
              </a:buClr>
              <a:buSzPts val="1100"/>
              <a:buFont typeface="Arial"/>
              <a:buNone/>
            </a:pPr>
            <a:endParaRPr sz="4000" b="1">
              <a:solidFill>
                <a:srgbClr val="525C65"/>
              </a:solidFill>
            </a:endParaRPr>
          </a:p>
        </p:txBody>
      </p:sp>
      <p:sp>
        <p:nvSpPr>
          <p:cNvPr id="160" name="Google Shape;160;p43"/>
          <p:cNvSpPr txBox="1">
            <a:spLocks noGrp="1"/>
          </p:cNvSpPr>
          <p:nvPr>
            <p:ph type="body" idx="1"/>
          </p:nvPr>
        </p:nvSpPr>
        <p:spPr>
          <a:xfrm>
            <a:off x="264950" y="2253725"/>
            <a:ext cx="7242600" cy="630600"/>
          </a:xfrm>
          <a:prstGeom prst="rect">
            <a:avLst/>
          </a:prstGeom>
        </p:spPr>
        <p:txBody>
          <a:bodyPr spcFirstLastPara="1" wrap="square" lIns="91425" tIns="91425" rIns="91425" bIns="91425" anchor="t" anchorCtr="0">
            <a:noAutofit/>
          </a:bodyPr>
          <a:lstStyle/>
          <a:p>
            <a:pPr marL="0" lvl="0" indent="0" algn="l" rtl="0">
              <a:spcBef>
                <a:spcPts val="0"/>
              </a:spcBef>
              <a:spcAft>
                <a:spcPts val="2200"/>
              </a:spcAft>
              <a:buNone/>
            </a:pPr>
            <a:r>
              <a:rPr lang="en" sz="2200">
                <a:latin typeface="Open Sans Light"/>
                <a:ea typeface="Open Sans Light"/>
                <a:cs typeface="Open Sans Light"/>
                <a:sym typeface="Open Sans Light"/>
              </a:rPr>
              <a:t>Find below the overall results of the Display Image Campaign targeting the Affinity Audience. The Affinity Audience consisted of Business Professionals Social Media Enthusiasts.</a:t>
            </a:r>
            <a:endParaRPr sz="2200">
              <a:latin typeface="Open Sans Light"/>
              <a:ea typeface="Open Sans Light"/>
              <a:cs typeface="Open Sans Light"/>
              <a:sym typeface="Open Sans Light"/>
            </a:endParaRPr>
          </a:p>
        </p:txBody>
      </p:sp>
      <p:pic>
        <p:nvPicPr>
          <p:cNvPr id="161" name="Google Shape;161;p43"/>
          <p:cNvPicPr preferRelativeResize="0"/>
          <p:nvPr/>
        </p:nvPicPr>
        <p:blipFill>
          <a:blip r:embed="rId3">
            <a:alphaModFix/>
          </a:blip>
          <a:stretch>
            <a:fillRect/>
          </a:stretch>
        </p:blipFill>
        <p:spPr>
          <a:xfrm>
            <a:off x="-1884825" y="2906096"/>
            <a:ext cx="12452274" cy="2039475"/>
          </a:xfrm>
          <a:prstGeom prst="rect">
            <a:avLst/>
          </a:prstGeom>
          <a:noFill/>
          <a:ln w="9525" cap="flat" cmpd="sng">
            <a:solidFill>
              <a:srgbClr val="000000"/>
            </a:solidFill>
            <a:prstDash val="solid"/>
            <a:round/>
            <a:headEnd type="none" w="sm" len="sm"/>
            <a:tailEnd type="none" w="sm" len="sm"/>
          </a:ln>
        </p:spPr>
      </p:pic>
      <p:pic>
        <p:nvPicPr>
          <p:cNvPr id="162" name="Google Shape;162;p43"/>
          <p:cNvPicPr preferRelativeResize="0"/>
          <p:nvPr/>
        </p:nvPicPr>
        <p:blipFill>
          <a:blip r:embed="rId4">
            <a:alphaModFix/>
          </a:blip>
          <a:stretch>
            <a:fillRect/>
          </a:stretch>
        </p:blipFill>
        <p:spPr>
          <a:xfrm>
            <a:off x="826675" y="5161825"/>
            <a:ext cx="5885540" cy="489657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44"/>
          <p:cNvSpPr txBox="1">
            <a:spLocks noGrp="1"/>
          </p:cNvSpPr>
          <p:nvPr>
            <p:ph type="title"/>
          </p:nvPr>
        </p:nvSpPr>
        <p:spPr>
          <a:xfrm>
            <a:off x="0" y="0"/>
            <a:ext cx="7242600" cy="862616"/>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3200" b="1" dirty="0">
                <a:solidFill>
                  <a:srgbClr val="525C65"/>
                </a:solidFill>
              </a:rPr>
              <a:t>Results: </a:t>
            </a:r>
            <a:endParaRPr sz="3200" b="1" dirty="0">
              <a:solidFill>
                <a:srgbClr val="525C65"/>
              </a:solidFill>
            </a:endParaRPr>
          </a:p>
          <a:p>
            <a:pPr marL="0" lvl="0" indent="0" algn="l" rtl="0">
              <a:lnSpc>
                <a:spcPct val="115000"/>
              </a:lnSpc>
              <a:spcBef>
                <a:spcPts val="0"/>
              </a:spcBef>
              <a:spcAft>
                <a:spcPts val="0"/>
              </a:spcAft>
              <a:buNone/>
            </a:pPr>
            <a:r>
              <a:rPr lang="en" sz="3200" dirty="0">
                <a:solidFill>
                  <a:srgbClr val="525C65"/>
                </a:solidFill>
              </a:rPr>
              <a:t>Calculate the ROI</a:t>
            </a:r>
            <a:endParaRPr sz="3200" dirty="0">
              <a:solidFill>
                <a:srgbClr val="525C65"/>
              </a:solidFill>
            </a:endParaRPr>
          </a:p>
          <a:p>
            <a:pPr marL="0" marR="0" lvl="0" indent="0" algn="l" rtl="0">
              <a:lnSpc>
                <a:spcPct val="115000"/>
              </a:lnSpc>
              <a:spcBef>
                <a:spcPts val="0"/>
              </a:spcBef>
              <a:spcAft>
                <a:spcPts val="0"/>
              </a:spcAft>
              <a:buNone/>
            </a:pPr>
            <a:endParaRPr sz="4000" b="1" dirty="0">
              <a:solidFill>
                <a:srgbClr val="525C65"/>
              </a:solidFill>
            </a:endParaRPr>
          </a:p>
        </p:txBody>
      </p:sp>
      <p:sp>
        <p:nvSpPr>
          <p:cNvPr id="168" name="Google Shape;168;p44"/>
          <p:cNvSpPr txBox="1">
            <a:spLocks noGrp="1"/>
          </p:cNvSpPr>
          <p:nvPr>
            <p:ph type="body" idx="1"/>
          </p:nvPr>
        </p:nvSpPr>
        <p:spPr>
          <a:xfrm>
            <a:off x="0" y="1378580"/>
            <a:ext cx="7772400" cy="2453191"/>
          </a:xfrm>
          <a:prstGeom prst="rect">
            <a:avLst/>
          </a:prstGeom>
        </p:spPr>
        <p:txBody>
          <a:bodyPr spcFirstLastPara="1" wrap="square" lIns="91425" tIns="91425" rIns="91425" bIns="91425" anchor="t" anchorCtr="0">
            <a:noAutofit/>
          </a:bodyPr>
          <a:lstStyle/>
          <a:p>
            <a:pPr marL="457200" lvl="0" indent="-368300" algn="l" rtl="0">
              <a:spcBef>
                <a:spcPts val="0"/>
              </a:spcBef>
              <a:spcAft>
                <a:spcPts val="0"/>
              </a:spcAft>
              <a:buSzPts val="2200"/>
              <a:buFont typeface="Open Sans Light"/>
              <a:buAutoNum type="arabicPeriod"/>
            </a:pPr>
            <a:r>
              <a:rPr lang="en" sz="2000" dirty="0">
                <a:latin typeface="Open Sans Light"/>
                <a:ea typeface="Open Sans Light"/>
                <a:cs typeface="Open Sans Light"/>
                <a:sym typeface="Open Sans Light"/>
              </a:rPr>
              <a:t>What was the overall ROI of the campaign? Was it Positive or Negative?</a:t>
            </a:r>
            <a:endParaRPr sz="2000" dirty="0">
              <a:latin typeface="Open Sans Light"/>
              <a:ea typeface="Open Sans Light"/>
              <a:cs typeface="Open Sans Light"/>
              <a:sym typeface="Open Sans Light"/>
            </a:endParaRPr>
          </a:p>
          <a:p>
            <a:pPr marL="0" lvl="0" indent="0" algn="l" rtl="0">
              <a:spcBef>
                <a:spcPts val="1600"/>
              </a:spcBef>
              <a:spcAft>
                <a:spcPts val="1600"/>
              </a:spcAft>
              <a:buNone/>
            </a:pPr>
            <a:r>
              <a:rPr lang="en" sz="2400" dirty="0"/>
              <a:t>The overall ROI of the campaign was +$149.04 hence the campaign was positive.</a:t>
            </a:r>
            <a:br>
              <a:rPr lang="en" sz="2200" dirty="0">
                <a:latin typeface="Open Sans Light"/>
                <a:ea typeface="Open Sans Light"/>
                <a:cs typeface="Open Sans Light"/>
                <a:sym typeface="Open Sans Light"/>
              </a:rPr>
            </a:br>
            <a:endParaRPr sz="2200" dirty="0">
              <a:latin typeface="Open Sans Light"/>
              <a:ea typeface="Open Sans Light"/>
              <a:cs typeface="Open Sans Light"/>
              <a:sym typeface="Open Sans Light"/>
            </a:endParaRPr>
          </a:p>
        </p:txBody>
      </p:sp>
      <p:graphicFrame>
        <p:nvGraphicFramePr>
          <p:cNvPr id="3" name="Table 2">
            <a:extLst>
              <a:ext uri="{FF2B5EF4-FFF2-40B4-BE49-F238E27FC236}">
                <a16:creationId xmlns:a16="http://schemas.microsoft.com/office/drawing/2014/main" id="{DD7B0B05-A1BF-2FBC-DC8E-A80E23E1441F}"/>
              </a:ext>
            </a:extLst>
          </p:cNvPr>
          <p:cNvGraphicFramePr>
            <a:graphicFrameLocks noGrp="1"/>
          </p:cNvGraphicFramePr>
          <p:nvPr>
            <p:extLst>
              <p:ext uri="{D42A27DB-BD31-4B8C-83A1-F6EECF244321}">
                <p14:modId xmlns:p14="http://schemas.microsoft.com/office/powerpoint/2010/main" val="2142409151"/>
              </p:ext>
            </p:extLst>
          </p:nvPr>
        </p:nvGraphicFramePr>
        <p:xfrm>
          <a:off x="0" y="3831771"/>
          <a:ext cx="7772401" cy="5965373"/>
        </p:xfrm>
        <a:graphic>
          <a:graphicData uri="http://schemas.openxmlformats.org/drawingml/2006/table">
            <a:tbl>
              <a:tblPr/>
              <a:tblGrid>
                <a:gridCol w="1658826">
                  <a:extLst>
                    <a:ext uri="{9D8B030D-6E8A-4147-A177-3AD203B41FA5}">
                      <a16:colId xmlns:a16="http://schemas.microsoft.com/office/drawing/2014/main" val="2805474839"/>
                    </a:ext>
                  </a:extLst>
                </a:gridCol>
                <a:gridCol w="1525050">
                  <a:extLst>
                    <a:ext uri="{9D8B030D-6E8A-4147-A177-3AD203B41FA5}">
                      <a16:colId xmlns:a16="http://schemas.microsoft.com/office/drawing/2014/main" val="3605922162"/>
                    </a:ext>
                  </a:extLst>
                </a:gridCol>
                <a:gridCol w="1632070">
                  <a:extLst>
                    <a:ext uri="{9D8B030D-6E8A-4147-A177-3AD203B41FA5}">
                      <a16:colId xmlns:a16="http://schemas.microsoft.com/office/drawing/2014/main" val="495162483"/>
                    </a:ext>
                  </a:extLst>
                </a:gridCol>
                <a:gridCol w="1404651">
                  <a:extLst>
                    <a:ext uri="{9D8B030D-6E8A-4147-A177-3AD203B41FA5}">
                      <a16:colId xmlns:a16="http://schemas.microsoft.com/office/drawing/2014/main" val="1798882647"/>
                    </a:ext>
                  </a:extLst>
                </a:gridCol>
                <a:gridCol w="1551804">
                  <a:extLst>
                    <a:ext uri="{9D8B030D-6E8A-4147-A177-3AD203B41FA5}">
                      <a16:colId xmlns:a16="http://schemas.microsoft.com/office/drawing/2014/main" val="4113531957"/>
                    </a:ext>
                  </a:extLst>
                </a:gridCol>
              </a:tblGrid>
              <a:tr h="1376154">
                <a:tc>
                  <a:txBody>
                    <a:bodyPr/>
                    <a:lstStyle/>
                    <a:p>
                      <a:pPr marL="0" marR="0">
                        <a:lnSpc>
                          <a:spcPct val="107000"/>
                        </a:lnSpc>
                        <a:spcBef>
                          <a:spcPts val="0"/>
                        </a:spcBef>
                        <a:spcAft>
                          <a:spcPts val="800"/>
                        </a:spcAft>
                      </a:pPr>
                      <a:r>
                        <a:rPr lang="en-US" sz="1800" b="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Creative</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75906" marR="75906" marT="175455" marB="175455" anchor="ctr">
                    <a:lnL w="12700" cap="flat" cmpd="sng" algn="ctr">
                      <a:solidFill>
                        <a:srgbClr val="525C65"/>
                      </a:solidFill>
                      <a:prstDash val="solid"/>
                      <a:round/>
                      <a:headEnd type="none" w="med" len="med"/>
                      <a:tailEnd type="none" w="med" len="med"/>
                    </a:lnL>
                    <a:lnR w="12700" cap="flat" cmpd="sng" algn="ctr">
                      <a:solidFill>
                        <a:srgbClr val="525C65"/>
                      </a:solidFill>
                      <a:prstDash val="solid"/>
                      <a:round/>
                      <a:headEnd type="none" w="med" len="med"/>
                      <a:tailEnd type="none" w="med" len="med"/>
                    </a:lnR>
                    <a:lnT w="12700" cap="flat" cmpd="sng" algn="ctr">
                      <a:solidFill>
                        <a:srgbClr val="525C65"/>
                      </a:solidFill>
                      <a:prstDash val="solid"/>
                      <a:round/>
                      <a:headEnd type="none" w="med" len="med"/>
                      <a:tailEnd type="none" w="med" len="med"/>
                    </a:lnT>
                    <a:lnB w="12700" cap="flat" cmpd="sng" algn="ctr">
                      <a:solidFill>
                        <a:srgbClr val="525C65"/>
                      </a:solidFill>
                      <a:prstDash val="solid"/>
                      <a:round/>
                      <a:headEnd type="none" w="med" len="med"/>
                      <a:tailEnd type="none" w="med" len="med"/>
                    </a:lnB>
                    <a:solidFill>
                      <a:srgbClr val="02B4E5"/>
                    </a:solidFill>
                  </a:tcPr>
                </a:tc>
                <a:tc>
                  <a:txBody>
                    <a:bodyPr/>
                    <a:lstStyle/>
                    <a:p>
                      <a:pPr marL="0" marR="0">
                        <a:lnSpc>
                          <a:spcPct val="107000"/>
                        </a:lnSpc>
                        <a:spcBef>
                          <a:spcPts val="0"/>
                        </a:spcBef>
                        <a:spcAft>
                          <a:spcPts val="800"/>
                        </a:spcAft>
                      </a:pPr>
                      <a:r>
                        <a:rPr lang="en-US" sz="1800" b="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Clicks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75906" marR="75906" marT="175455" marB="175455" anchor="ctr">
                    <a:lnL w="12700" cap="flat" cmpd="sng" algn="ctr">
                      <a:solidFill>
                        <a:srgbClr val="525C65"/>
                      </a:solidFill>
                      <a:prstDash val="solid"/>
                      <a:round/>
                      <a:headEnd type="none" w="med" len="med"/>
                      <a:tailEnd type="none" w="med" len="med"/>
                    </a:lnL>
                    <a:lnR w="12700" cap="flat" cmpd="sng" algn="ctr">
                      <a:solidFill>
                        <a:srgbClr val="525C65"/>
                      </a:solidFill>
                      <a:prstDash val="solid"/>
                      <a:round/>
                      <a:headEnd type="none" w="med" len="med"/>
                      <a:tailEnd type="none" w="med" len="med"/>
                    </a:lnR>
                    <a:lnT w="12700" cap="flat" cmpd="sng" algn="ctr">
                      <a:solidFill>
                        <a:srgbClr val="525C65"/>
                      </a:solidFill>
                      <a:prstDash val="solid"/>
                      <a:round/>
                      <a:headEnd type="none" w="med" len="med"/>
                      <a:tailEnd type="none" w="med" len="med"/>
                    </a:lnT>
                    <a:lnB w="12700" cap="flat" cmpd="sng" algn="ctr">
                      <a:solidFill>
                        <a:srgbClr val="525C65"/>
                      </a:solidFill>
                      <a:prstDash val="solid"/>
                      <a:round/>
                      <a:headEnd type="none" w="med" len="med"/>
                      <a:tailEnd type="none" w="med" len="med"/>
                    </a:lnB>
                    <a:solidFill>
                      <a:srgbClr val="02B4E5"/>
                    </a:solidFill>
                  </a:tcPr>
                </a:tc>
                <a:tc>
                  <a:txBody>
                    <a:bodyPr/>
                    <a:lstStyle/>
                    <a:p>
                      <a:pPr marL="0" marR="0">
                        <a:lnSpc>
                          <a:spcPct val="107000"/>
                        </a:lnSpc>
                        <a:spcBef>
                          <a:spcPts val="0"/>
                        </a:spcBef>
                        <a:spcAft>
                          <a:spcPts val="800"/>
                        </a:spcAft>
                      </a:pPr>
                      <a:r>
                        <a:rPr lang="en-US" sz="1800" b="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Impressions</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75906" marR="75906" marT="175455" marB="175455" anchor="ctr">
                    <a:lnL w="12700" cap="flat" cmpd="sng" algn="ctr">
                      <a:solidFill>
                        <a:srgbClr val="525C65"/>
                      </a:solidFill>
                      <a:prstDash val="solid"/>
                      <a:round/>
                      <a:headEnd type="none" w="med" len="med"/>
                      <a:tailEnd type="none" w="med" len="med"/>
                    </a:lnL>
                    <a:lnR w="12700" cap="flat" cmpd="sng" algn="ctr">
                      <a:solidFill>
                        <a:srgbClr val="525C65"/>
                      </a:solidFill>
                      <a:prstDash val="solid"/>
                      <a:round/>
                      <a:headEnd type="none" w="med" len="med"/>
                      <a:tailEnd type="none" w="med" len="med"/>
                    </a:lnR>
                    <a:lnT w="12700" cap="flat" cmpd="sng" algn="ctr">
                      <a:solidFill>
                        <a:srgbClr val="525C65"/>
                      </a:solidFill>
                      <a:prstDash val="solid"/>
                      <a:round/>
                      <a:headEnd type="none" w="med" len="med"/>
                      <a:tailEnd type="none" w="med" len="med"/>
                    </a:lnT>
                    <a:lnB w="12700" cap="flat" cmpd="sng" algn="ctr">
                      <a:solidFill>
                        <a:srgbClr val="525C65"/>
                      </a:solidFill>
                      <a:prstDash val="solid"/>
                      <a:round/>
                      <a:headEnd type="none" w="med" len="med"/>
                      <a:tailEnd type="none" w="med" len="med"/>
                    </a:lnB>
                    <a:solidFill>
                      <a:srgbClr val="02B4E5"/>
                    </a:solidFill>
                  </a:tcPr>
                </a:tc>
                <a:tc>
                  <a:txBody>
                    <a:bodyPr/>
                    <a:lstStyle/>
                    <a:p>
                      <a:pPr marL="0" marR="0">
                        <a:lnSpc>
                          <a:spcPct val="107000"/>
                        </a:lnSpc>
                        <a:spcBef>
                          <a:spcPts val="0"/>
                        </a:spcBef>
                        <a:spcAft>
                          <a:spcPts val="800"/>
                        </a:spcAft>
                      </a:pPr>
                      <a:r>
                        <a:rPr lang="en-US" sz="1800" b="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CTR</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75906" marR="75906" marT="175455" marB="175455" anchor="ctr">
                    <a:lnL w="12700" cap="flat" cmpd="sng" algn="ctr">
                      <a:solidFill>
                        <a:srgbClr val="525C65"/>
                      </a:solidFill>
                      <a:prstDash val="solid"/>
                      <a:round/>
                      <a:headEnd type="none" w="med" len="med"/>
                      <a:tailEnd type="none" w="med" len="med"/>
                    </a:lnL>
                    <a:lnR w="12700" cap="flat" cmpd="sng" algn="ctr">
                      <a:solidFill>
                        <a:srgbClr val="525C65"/>
                      </a:solidFill>
                      <a:prstDash val="solid"/>
                      <a:round/>
                      <a:headEnd type="none" w="med" len="med"/>
                      <a:tailEnd type="none" w="med" len="med"/>
                    </a:lnR>
                    <a:lnT w="12700" cap="flat" cmpd="sng" algn="ctr">
                      <a:solidFill>
                        <a:srgbClr val="525C65"/>
                      </a:solidFill>
                      <a:prstDash val="solid"/>
                      <a:round/>
                      <a:headEnd type="none" w="med" len="med"/>
                      <a:tailEnd type="none" w="med" len="med"/>
                    </a:lnT>
                    <a:lnB w="12700" cap="flat" cmpd="sng" algn="ctr">
                      <a:solidFill>
                        <a:srgbClr val="525C65"/>
                      </a:solidFill>
                      <a:prstDash val="solid"/>
                      <a:round/>
                      <a:headEnd type="none" w="med" len="med"/>
                      <a:tailEnd type="none" w="med" len="med"/>
                    </a:lnB>
                    <a:solidFill>
                      <a:srgbClr val="02B4E5"/>
                    </a:solidFill>
                  </a:tcPr>
                </a:tc>
                <a:tc>
                  <a:txBody>
                    <a:bodyPr/>
                    <a:lstStyle/>
                    <a:p>
                      <a:pPr marL="0" marR="0">
                        <a:lnSpc>
                          <a:spcPct val="107000"/>
                        </a:lnSpc>
                        <a:spcBef>
                          <a:spcPts val="0"/>
                        </a:spcBef>
                        <a:spcAft>
                          <a:spcPts val="800"/>
                        </a:spcAft>
                      </a:pPr>
                      <a:r>
                        <a:rPr lang="en-US" sz="1800" b="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Avg CPC</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75906" marR="75906" marT="175455" marB="175455" anchor="ctr">
                    <a:lnL w="12700" cap="flat" cmpd="sng" algn="ctr">
                      <a:solidFill>
                        <a:srgbClr val="525C65"/>
                      </a:solidFill>
                      <a:prstDash val="solid"/>
                      <a:round/>
                      <a:headEnd type="none" w="med" len="med"/>
                      <a:tailEnd type="none" w="med" len="med"/>
                    </a:lnL>
                    <a:lnR w="12700" cap="flat" cmpd="sng" algn="ctr">
                      <a:solidFill>
                        <a:srgbClr val="525C65"/>
                      </a:solidFill>
                      <a:prstDash val="solid"/>
                      <a:round/>
                      <a:headEnd type="none" w="med" len="med"/>
                      <a:tailEnd type="none" w="med" len="med"/>
                    </a:lnR>
                    <a:lnT w="12700" cap="flat" cmpd="sng" algn="ctr">
                      <a:solidFill>
                        <a:srgbClr val="525C65"/>
                      </a:solidFill>
                      <a:prstDash val="solid"/>
                      <a:round/>
                      <a:headEnd type="none" w="med" len="med"/>
                      <a:tailEnd type="none" w="med" len="med"/>
                    </a:lnT>
                    <a:lnB w="12700" cap="flat" cmpd="sng" algn="ctr">
                      <a:solidFill>
                        <a:srgbClr val="525C65"/>
                      </a:solidFill>
                      <a:prstDash val="solid"/>
                      <a:round/>
                      <a:headEnd type="none" w="med" len="med"/>
                      <a:tailEnd type="none" w="med" len="med"/>
                    </a:lnB>
                    <a:solidFill>
                      <a:srgbClr val="02B4E5"/>
                    </a:solidFill>
                  </a:tcPr>
                </a:tc>
                <a:extLst>
                  <a:ext uri="{0D108BD9-81ED-4DB2-BD59-A6C34878D82A}">
                    <a16:rowId xmlns:a16="http://schemas.microsoft.com/office/drawing/2014/main" val="4241670363"/>
                  </a:ext>
                </a:extLst>
              </a:tr>
              <a:tr h="1489429">
                <a:tc>
                  <a:txBody>
                    <a:bodyPr/>
                    <a:lstStyle/>
                    <a:p>
                      <a:pPr marL="0" marR="0">
                        <a:lnSpc>
                          <a:spcPct val="107000"/>
                        </a:lnSpc>
                        <a:spcBef>
                          <a:spcPts val="0"/>
                        </a:spcBef>
                        <a:spcAft>
                          <a:spcPts val="800"/>
                        </a:spcAft>
                      </a:pPr>
                      <a:r>
                        <a:rPr lang="en-US" sz="1800" b="1">
                          <a:effectLst/>
                          <a:latin typeface="Calibri" panose="020F0502020204030204" pitchFamily="34" charset="0"/>
                          <a:ea typeface="Calibri" panose="020F0502020204030204" pitchFamily="34" charset="0"/>
                          <a:cs typeface="Times New Roman" panose="02020603050405020304" pitchFamily="18" charset="0"/>
                        </a:rPr>
                        <a:t>Campaign Results</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75906" marR="75906" marT="175455" marB="175455" anchor="ctr">
                    <a:lnL w="12700" cap="flat" cmpd="sng" algn="ctr">
                      <a:solidFill>
                        <a:srgbClr val="525C65"/>
                      </a:solidFill>
                      <a:prstDash val="solid"/>
                      <a:round/>
                      <a:headEnd type="none" w="med" len="med"/>
                      <a:tailEnd type="none" w="med" len="med"/>
                    </a:lnL>
                    <a:lnR w="12700" cap="flat" cmpd="sng" algn="ctr">
                      <a:solidFill>
                        <a:srgbClr val="525C65"/>
                      </a:solidFill>
                      <a:prstDash val="solid"/>
                      <a:round/>
                      <a:headEnd type="none" w="med" len="med"/>
                      <a:tailEnd type="none" w="med" len="med"/>
                    </a:lnR>
                    <a:lnT w="12700" cap="flat" cmpd="sng" algn="ctr">
                      <a:solidFill>
                        <a:srgbClr val="525C65"/>
                      </a:solidFill>
                      <a:prstDash val="solid"/>
                      <a:round/>
                      <a:headEnd type="none" w="med" len="med"/>
                      <a:tailEnd type="none" w="med" len="med"/>
                    </a:lnT>
                    <a:lnB w="12700" cap="flat" cmpd="sng" algn="ctr">
                      <a:solidFill>
                        <a:srgbClr val="525C65"/>
                      </a:solidFill>
                      <a:prstDash val="solid"/>
                      <a:round/>
                      <a:headEnd type="none" w="med" len="med"/>
                      <a:tailEnd type="none" w="med" len="med"/>
                    </a:lnB>
                  </a:tcPr>
                </a:tc>
                <a:tc>
                  <a:txBody>
                    <a:bodyPr/>
                    <a:lstStyle/>
                    <a:p>
                      <a:pPr marL="0" marR="0">
                        <a:lnSpc>
                          <a:spcPct val="107000"/>
                        </a:lnSpc>
                        <a:spcBef>
                          <a:spcPts val="0"/>
                        </a:spcBef>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1,243</a:t>
                      </a:r>
                    </a:p>
                  </a:txBody>
                  <a:tcPr marL="75906" marR="75906" marT="175455" marB="175455" anchor="ctr">
                    <a:lnL w="12700" cap="flat" cmpd="sng" algn="ctr">
                      <a:solidFill>
                        <a:srgbClr val="525C65"/>
                      </a:solidFill>
                      <a:prstDash val="solid"/>
                      <a:round/>
                      <a:headEnd type="none" w="med" len="med"/>
                      <a:tailEnd type="none" w="med" len="med"/>
                    </a:lnL>
                    <a:lnR w="12700" cap="flat" cmpd="sng" algn="ctr">
                      <a:solidFill>
                        <a:srgbClr val="525C65"/>
                      </a:solidFill>
                      <a:prstDash val="solid"/>
                      <a:round/>
                      <a:headEnd type="none" w="med" len="med"/>
                      <a:tailEnd type="none" w="med" len="med"/>
                    </a:lnR>
                    <a:lnT w="12700" cap="flat" cmpd="sng" algn="ctr">
                      <a:solidFill>
                        <a:srgbClr val="525C65"/>
                      </a:solidFill>
                      <a:prstDash val="solid"/>
                      <a:round/>
                      <a:headEnd type="none" w="med" len="med"/>
                      <a:tailEnd type="none" w="med" len="med"/>
                    </a:lnT>
                    <a:lnB w="12700" cap="flat" cmpd="sng" algn="ctr">
                      <a:solidFill>
                        <a:srgbClr val="525C65"/>
                      </a:solidFill>
                      <a:prstDash val="solid"/>
                      <a:round/>
                      <a:headEnd type="none" w="med" len="med"/>
                      <a:tailEnd type="none" w="med" len="med"/>
                    </a:lnB>
                  </a:tcPr>
                </a:tc>
                <a:tc>
                  <a:txBody>
                    <a:bodyPr/>
                    <a:lstStyle/>
                    <a:p>
                      <a:pPr marL="0" marR="0">
                        <a:lnSpc>
                          <a:spcPct val="107000"/>
                        </a:lnSpc>
                        <a:spcBef>
                          <a:spcPts val="0"/>
                        </a:spcBef>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200,957</a:t>
                      </a:r>
                    </a:p>
                  </a:txBody>
                  <a:tcPr marL="75906" marR="75906" marT="175455" marB="175455" anchor="ctr">
                    <a:lnL w="12700" cap="flat" cmpd="sng" algn="ctr">
                      <a:solidFill>
                        <a:srgbClr val="525C65"/>
                      </a:solidFill>
                      <a:prstDash val="solid"/>
                      <a:round/>
                      <a:headEnd type="none" w="med" len="med"/>
                      <a:tailEnd type="none" w="med" len="med"/>
                    </a:lnL>
                    <a:lnR w="12700" cap="flat" cmpd="sng" algn="ctr">
                      <a:solidFill>
                        <a:srgbClr val="525C65"/>
                      </a:solidFill>
                      <a:prstDash val="solid"/>
                      <a:round/>
                      <a:headEnd type="none" w="med" len="med"/>
                      <a:tailEnd type="none" w="med" len="med"/>
                    </a:lnR>
                    <a:lnT w="12700" cap="flat" cmpd="sng" algn="ctr">
                      <a:solidFill>
                        <a:srgbClr val="525C65"/>
                      </a:solidFill>
                      <a:prstDash val="solid"/>
                      <a:round/>
                      <a:headEnd type="none" w="med" len="med"/>
                      <a:tailEnd type="none" w="med" len="med"/>
                    </a:lnT>
                    <a:lnB w="12700" cap="flat" cmpd="sng" algn="ctr">
                      <a:solidFill>
                        <a:srgbClr val="525C65"/>
                      </a:solidFill>
                      <a:prstDash val="solid"/>
                      <a:round/>
                      <a:headEnd type="none" w="med" len="med"/>
                      <a:tailEnd type="none" w="med" len="med"/>
                    </a:lnB>
                  </a:tcPr>
                </a:tc>
                <a:tc>
                  <a:txBody>
                    <a:bodyPr/>
                    <a:lstStyle/>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0.62%</a:t>
                      </a:r>
                    </a:p>
                  </a:txBody>
                  <a:tcPr marL="75906" marR="75906" marT="175455" marB="175455" anchor="ctr">
                    <a:lnL w="12700" cap="flat" cmpd="sng" algn="ctr">
                      <a:solidFill>
                        <a:srgbClr val="525C65"/>
                      </a:solidFill>
                      <a:prstDash val="solid"/>
                      <a:round/>
                      <a:headEnd type="none" w="med" len="med"/>
                      <a:tailEnd type="none" w="med" len="med"/>
                    </a:lnL>
                    <a:lnR w="12700" cap="flat" cmpd="sng" algn="ctr">
                      <a:solidFill>
                        <a:srgbClr val="525C65"/>
                      </a:solidFill>
                      <a:prstDash val="solid"/>
                      <a:round/>
                      <a:headEnd type="none" w="med" len="med"/>
                      <a:tailEnd type="none" w="med" len="med"/>
                    </a:lnR>
                    <a:lnT w="12700" cap="flat" cmpd="sng" algn="ctr">
                      <a:solidFill>
                        <a:srgbClr val="525C65"/>
                      </a:solidFill>
                      <a:prstDash val="solid"/>
                      <a:round/>
                      <a:headEnd type="none" w="med" len="med"/>
                      <a:tailEnd type="none" w="med" len="med"/>
                    </a:lnT>
                    <a:lnB w="12700" cap="flat" cmpd="sng" algn="ctr">
                      <a:solidFill>
                        <a:srgbClr val="525C65"/>
                      </a:solidFill>
                      <a:prstDash val="solid"/>
                      <a:round/>
                      <a:headEnd type="none" w="med" len="med"/>
                      <a:tailEnd type="none" w="med" len="med"/>
                    </a:lnB>
                  </a:tcPr>
                </a:tc>
                <a:tc>
                  <a:txBody>
                    <a:bodyPr/>
                    <a:lstStyle/>
                    <a:p>
                      <a:pPr marL="0" marR="0">
                        <a:lnSpc>
                          <a:spcPct val="107000"/>
                        </a:lnSpc>
                        <a:spcBef>
                          <a:spcPts val="0"/>
                        </a:spcBef>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$0.36</a:t>
                      </a:r>
                    </a:p>
                  </a:txBody>
                  <a:tcPr marL="75906" marR="75906" marT="175455" marB="175455" anchor="ctr">
                    <a:lnL w="12700" cap="flat" cmpd="sng" algn="ctr">
                      <a:solidFill>
                        <a:srgbClr val="525C65"/>
                      </a:solidFill>
                      <a:prstDash val="solid"/>
                      <a:round/>
                      <a:headEnd type="none" w="med" len="med"/>
                      <a:tailEnd type="none" w="med" len="med"/>
                    </a:lnL>
                    <a:lnR w="12700" cap="flat" cmpd="sng" algn="ctr">
                      <a:solidFill>
                        <a:srgbClr val="525C65"/>
                      </a:solidFill>
                      <a:prstDash val="solid"/>
                      <a:round/>
                      <a:headEnd type="none" w="med" len="med"/>
                      <a:tailEnd type="none" w="med" len="med"/>
                    </a:lnR>
                    <a:lnT w="12700" cap="flat" cmpd="sng" algn="ctr">
                      <a:solidFill>
                        <a:srgbClr val="525C65"/>
                      </a:solidFill>
                      <a:prstDash val="solid"/>
                      <a:round/>
                      <a:headEnd type="none" w="med" len="med"/>
                      <a:tailEnd type="none" w="med" len="med"/>
                    </a:lnT>
                    <a:lnB w="12700" cap="flat" cmpd="sng" algn="ctr">
                      <a:solidFill>
                        <a:srgbClr val="525C65"/>
                      </a:solidFill>
                      <a:prstDash val="solid"/>
                      <a:round/>
                      <a:headEnd type="none" w="med" len="med"/>
                      <a:tailEnd type="none" w="med" len="med"/>
                    </a:lnB>
                  </a:tcPr>
                </a:tc>
                <a:extLst>
                  <a:ext uri="{0D108BD9-81ED-4DB2-BD59-A6C34878D82A}">
                    <a16:rowId xmlns:a16="http://schemas.microsoft.com/office/drawing/2014/main" val="3290816013"/>
                  </a:ext>
                </a:extLst>
              </a:tr>
              <a:tr h="1750425">
                <a:tc>
                  <a:txBody>
                    <a:bodyPr/>
                    <a:lstStyle/>
                    <a:p>
                      <a:pPr marL="0" marR="0">
                        <a:lnSpc>
                          <a:spcPct val="107000"/>
                        </a:lnSpc>
                        <a:spcBef>
                          <a:spcPts val="0"/>
                        </a:spcBef>
                        <a:spcAft>
                          <a:spcPts val="800"/>
                        </a:spcAft>
                      </a:pPr>
                      <a:r>
                        <a:rPr lang="en-US" sz="1800" b="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Cost</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75906" marR="75906" marT="175455" marB="175455" anchor="ctr">
                    <a:lnL w="12700" cap="flat" cmpd="sng" algn="ctr">
                      <a:solidFill>
                        <a:srgbClr val="525C65"/>
                      </a:solidFill>
                      <a:prstDash val="solid"/>
                      <a:round/>
                      <a:headEnd type="none" w="med" len="med"/>
                      <a:tailEnd type="none" w="med" len="med"/>
                    </a:lnL>
                    <a:lnR w="12700" cap="flat" cmpd="sng" algn="ctr">
                      <a:solidFill>
                        <a:srgbClr val="525C65"/>
                      </a:solidFill>
                      <a:prstDash val="solid"/>
                      <a:round/>
                      <a:headEnd type="none" w="med" len="med"/>
                      <a:tailEnd type="none" w="med" len="med"/>
                    </a:lnR>
                    <a:lnT w="12700" cap="flat" cmpd="sng" algn="ctr">
                      <a:solidFill>
                        <a:srgbClr val="525C65"/>
                      </a:solidFill>
                      <a:prstDash val="solid"/>
                      <a:round/>
                      <a:headEnd type="none" w="med" len="med"/>
                      <a:tailEnd type="none" w="med" len="med"/>
                    </a:lnT>
                    <a:lnB w="12700" cap="flat" cmpd="sng" algn="ctr">
                      <a:solidFill>
                        <a:srgbClr val="525C65"/>
                      </a:solidFill>
                      <a:prstDash val="solid"/>
                      <a:round/>
                      <a:headEnd type="none" w="med" len="med"/>
                      <a:tailEnd type="none" w="med" len="med"/>
                    </a:lnB>
                    <a:solidFill>
                      <a:srgbClr val="02B4E5"/>
                    </a:solidFill>
                  </a:tcPr>
                </a:tc>
                <a:tc>
                  <a:txBody>
                    <a:bodyPr/>
                    <a:lstStyle/>
                    <a:p>
                      <a:pPr marL="0" marR="0">
                        <a:lnSpc>
                          <a:spcPct val="107000"/>
                        </a:lnSpc>
                        <a:spcBef>
                          <a:spcPts val="0"/>
                        </a:spcBef>
                        <a:spcAft>
                          <a:spcPts val="800"/>
                        </a:spcAft>
                      </a:pPr>
                      <a:r>
                        <a:rPr lang="en-US" sz="1800" b="1"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Conversion Rate</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75906" marR="75906" marT="175455" marB="175455" anchor="ctr">
                    <a:lnL w="12700" cap="flat" cmpd="sng" algn="ctr">
                      <a:solidFill>
                        <a:srgbClr val="525C65"/>
                      </a:solidFill>
                      <a:prstDash val="solid"/>
                      <a:round/>
                      <a:headEnd type="none" w="med" len="med"/>
                      <a:tailEnd type="none" w="med" len="med"/>
                    </a:lnL>
                    <a:lnR w="12700" cap="flat" cmpd="sng" algn="ctr">
                      <a:solidFill>
                        <a:srgbClr val="525C65"/>
                      </a:solidFill>
                      <a:prstDash val="solid"/>
                      <a:round/>
                      <a:headEnd type="none" w="med" len="med"/>
                      <a:tailEnd type="none" w="med" len="med"/>
                    </a:lnR>
                    <a:lnT w="12700" cap="flat" cmpd="sng" algn="ctr">
                      <a:solidFill>
                        <a:srgbClr val="525C65"/>
                      </a:solidFill>
                      <a:prstDash val="solid"/>
                      <a:round/>
                      <a:headEnd type="none" w="med" len="med"/>
                      <a:tailEnd type="none" w="med" len="med"/>
                    </a:lnT>
                    <a:lnB w="12700" cap="flat" cmpd="sng" algn="ctr">
                      <a:solidFill>
                        <a:srgbClr val="525C65"/>
                      </a:solidFill>
                      <a:prstDash val="solid"/>
                      <a:round/>
                      <a:headEnd type="none" w="med" len="med"/>
                      <a:tailEnd type="none" w="med" len="med"/>
                    </a:lnB>
                    <a:solidFill>
                      <a:srgbClr val="02B4E5"/>
                    </a:solidFill>
                  </a:tcPr>
                </a:tc>
                <a:tc>
                  <a:txBody>
                    <a:bodyPr/>
                    <a:lstStyle/>
                    <a:p>
                      <a:pPr marL="0" marR="0">
                        <a:lnSpc>
                          <a:spcPct val="107000"/>
                        </a:lnSpc>
                        <a:spcBef>
                          <a:spcPts val="0"/>
                        </a:spcBef>
                        <a:spcAft>
                          <a:spcPts val="800"/>
                        </a:spcAft>
                      </a:pPr>
                      <a:r>
                        <a:rPr lang="en-US" sz="1800" b="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New Students</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75906" marR="75906" marT="175455" marB="175455" anchor="ctr">
                    <a:lnL w="12700" cap="flat" cmpd="sng" algn="ctr">
                      <a:solidFill>
                        <a:srgbClr val="525C65"/>
                      </a:solidFill>
                      <a:prstDash val="solid"/>
                      <a:round/>
                      <a:headEnd type="none" w="med" len="med"/>
                      <a:tailEnd type="none" w="med" len="med"/>
                    </a:lnL>
                    <a:lnR w="12700" cap="flat" cmpd="sng" algn="ctr">
                      <a:solidFill>
                        <a:srgbClr val="525C65"/>
                      </a:solidFill>
                      <a:prstDash val="solid"/>
                      <a:round/>
                      <a:headEnd type="none" w="med" len="med"/>
                      <a:tailEnd type="none" w="med" len="med"/>
                    </a:lnR>
                    <a:lnT w="12700" cap="flat" cmpd="sng" algn="ctr">
                      <a:solidFill>
                        <a:srgbClr val="525C65"/>
                      </a:solidFill>
                      <a:prstDash val="solid"/>
                      <a:round/>
                      <a:headEnd type="none" w="med" len="med"/>
                      <a:tailEnd type="none" w="med" len="med"/>
                    </a:lnT>
                    <a:lnB w="12700" cap="flat" cmpd="sng" algn="ctr">
                      <a:solidFill>
                        <a:srgbClr val="525C65"/>
                      </a:solidFill>
                      <a:prstDash val="solid"/>
                      <a:round/>
                      <a:headEnd type="none" w="med" len="med"/>
                      <a:tailEnd type="none" w="med" len="med"/>
                    </a:lnB>
                    <a:solidFill>
                      <a:srgbClr val="02B4E5"/>
                    </a:solidFill>
                  </a:tcPr>
                </a:tc>
                <a:tc>
                  <a:txBody>
                    <a:bodyPr/>
                    <a:lstStyle/>
                    <a:p>
                      <a:pPr marL="0" marR="0">
                        <a:lnSpc>
                          <a:spcPct val="107000"/>
                        </a:lnSpc>
                        <a:spcBef>
                          <a:spcPts val="0"/>
                        </a:spcBef>
                        <a:spcAft>
                          <a:spcPts val="800"/>
                        </a:spcAft>
                      </a:pPr>
                      <a:r>
                        <a:rPr lang="en-US" sz="1800" b="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CPA</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75906" marR="75906" marT="175455" marB="175455" anchor="ctr">
                    <a:lnL w="12700" cap="flat" cmpd="sng" algn="ctr">
                      <a:solidFill>
                        <a:srgbClr val="525C65"/>
                      </a:solidFill>
                      <a:prstDash val="solid"/>
                      <a:round/>
                      <a:headEnd type="none" w="med" len="med"/>
                      <a:tailEnd type="none" w="med" len="med"/>
                    </a:lnL>
                    <a:lnR w="12700" cap="flat" cmpd="sng" algn="ctr">
                      <a:solidFill>
                        <a:srgbClr val="525C65"/>
                      </a:solidFill>
                      <a:prstDash val="solid"/>
                      <a:round/>
                      <a:headEnd type="none" w="med" len="med"/>
                      <a:tailEnd type="none" w="med" len="med"/>
                    </a:lnR>
                    <a:lnT w="12700" cap="flat" cmpd="sng" algn="ctr">
                      <a:solidFill>
                        <a:srgbClr val="525C65"/>
                      </a:solidFill>
                      <a:prstDash val="solid"/>
                      <a:round/>
                      <a:headEnd type="none" w="med" len="med"/>
                      <a:tailEnd type="none" w="med" len="med"/>
                    </a:lnT>
                    <a:lnB w="12700" cap="flat" cmpd="sng" algn="ctr">
                      <a:solidFill>
                        <a:srgbClr val="525C65"/>
                      </a:solidFill>
                      <a:prstDash val="solid"/>
                      <a:round/>
                      <a:headEnd type="none" w="med" len="med"/>
                      <a:tailEnd type="none" w="med" len="med"/>
                    </a:lnB>
                    <a:solidFill>
                      <a:srgbClr val="02B4E5"/>
                    </a:solidFill>
                  </a:tcPr>
                </a:tc>
                <a:tc>
                  <a:txBody>
                    <a:bodyPr/>
                    <a:lstStyle/>
                    <a:p>
                      <a:pPr marL="0" marR="0">
                        <a:lnSpc>
                          <a:spcPct val="107000"/>
                        </a:lnSpc>
                        <a:spcBef>
                          <a:spcPts val="0"/>
                        </a:spcBef>
                        <a:spcAft>
                          <a:spcPts val="800"/>
                        </a:spcAft>
                      </a:pPr>
                      <a:r>
                        <a:rPr lang="en-US" sz="1800" b="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ROI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75906" marR="75906" marT="175455" marB="175455" anchor="ctr">
                    <a:lnL w="12700" cap="flat" cmpd="sng" algn="ctr">
                      <a:solidFill>
                        <a:srgbClr val="525C65"/>
                      </a:solidFill>
                      <a:prstDash val="solid"/>
                      <a:round/>
                      <a:headEnd type="none" w="med" len="med"/>
                      <a:tailEnd type="none" w="med" len="med"/>
                    </a:lnL>
                    <a:lnR w="12700" cap="flat" cmpd="sng" algn="ctr">
                      <a:solidFill>
                        <a:srgbClr val="525C65"/>
                      </a:solidFill>
                      <a:prstDash val="solid"/>
                      <a:round/>
                      <a:headEnd type="none" w="med" len="med"/>
                      <a:tailEnd type="none" w="med" len="med"/>
                    </a:lnR>
                    <a:lnT w="12700" cap="flat" cmpd="sng" algn="ctr">
                      <a:solidFill>
                        <a:srgbClr val="525C65"/>
                      </a:solidFill>
                      <a:prstDash val="solid"/>
                      <a:round/>
                      <a:headEnd type="none" w="med" len="med"/>
                      <a:tailEnd type="none" w="med" len="med"/>
                    </a:lnT>
                    <a:lnB w="12700" cap="flat" cmpd="sng" algn="ctr">
                      <a:solidFill>
                        <a:srgbClr val="525C65"/>
                      </a:solidFill>
                      <a:prstDash val="solid"/>
                      <a:round/>
                      <a:headEnd type="none" w="med" len="med"/>
                      <a:tailEnd type="none" w="med" len="med"/>
                    </a:lnB>
                    <a:solidFill>
                      <a:srgbClr val="02B4E5"/>
                    </a:solidFill>
                  </a:tcPr>
                </a:tc>
                <a:extLst>
                  <a:ext uri="{0D108BD9-81ED-4DB2-BD59-A6C34878D82A}">
                    <a16:rowId xmlns:a16="http://schemas.microsoft.com/office/drawing/2014/main" val="332071025"/>
                  </a:ext>
                </a:extLst>
              </a:tr>
              <a:tr h="1349365">
                <a:tc>
                  <a:txBody>
                    <a:bodyPr/>
                    <a:lstStyle/>
                    <a:p>
                      <a:pPr marL="0" marR="0">
                        <a:lnSpc>
                          <a:spcPct val="107000"/>
                        </a:lnSpc>
                        <a:spcBef>
                          <a:spcPts val="0"/>
                        </a:spcBef>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$448.95</a:t>
                      </a:r>
                    </a:p>
                  </a:txBody>
                  <a:tcPr marL="75906" marR="75906" marT="175455" marB="175455" anchor="ctr">
                    <a:lnL w="12700" cap="flat" cmpd="sng" algn="ctr">
                      <a:solidFill>
                        <a:srgbClr val="525C65"/>
                      </a:solidFill>
                      <a:prstDash val="solid"/>
                      <a:round/>
                      <a:headEnd type="none" w="med" len="med"/>
                      <a:tailEnd type="none" w="med" len="med"/>
                    </a:lnL>
                    <a:lnR w="12700" cap="flat" cmpd="sng" algn="ctr">
                      <a:solidFill>
                        <a:srgbClr val="525C65"/>
                      </a:solidFill>
                      <a:prstDash val="solid"/>
                      <a:round/>
                      <a:headEnd type="none" w="med" len="med"/>
                      <a:tailEnd type="none" w="med" len="med"/>
                    </a:lnR>
                    <a:lnT w="12700" cap="flat" cmpd="sng" algn="ctr">
                      <a:solidFill>
                        <a:srgbClr val="525C65"/>
                      </a:solidFill>
                      <a:prstDash val="solid"/>
                      <a:round/>
                      <a:headEnd type="none" w="med" len="med"/>
                      <a:tailEnd type="none" w="med" len="med"/>
                    </a:lnT>
                    <a:lnB w="12700" cap="flat" cmpd="sng" algn="ctr">
                      <a:solidFill>
                        <a:srgbClr val="525C65"/>
                      </a:solidFill>
                      <a:prstDash val="solid"/>
                      <a:round/>
                      <a:headEnd type="none" w="med" len="med"/>
                      <a:tailEnd type="none" w="med" len="med"/>
                    </a:lnB>
                  </a:tcPr>
                </a:tc>
                <a:tc>
                  <a:txBody>
                    <a:bodyPr/>
                    <a:lstStyle/>
                    <a:p>
                      <a:pPr marL="0" marR="0">
                        <a:lnSpc>
                          <a:spcPct val="107000"/>
                        </a:lnSpc>
                        <a:spcBef>
                          <a:spcPts val="0"/>
                        </a:spcBef>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0.2%</a:t>
                      </a:r>
                    </a:p>
                  </a:txBody>
                  <a:tcPr marL="75906" marR="75906" marT="175455" marB="175455" anchor="ctr">
                    <a:lnL w="12700" cap="flat" cmpd="sng" algn="ctr">
                      <a:solidFill>
                        <a:srgbClr val="525C65"/>
                      </a:solidFill>
                      <a:prstDash val="solid"/>
                      <a:round/>
                      <a:headEnd type="none" w="med" len="med"/>
                      <a:tailEnd type="none" w="med" len="med"/>
                    </a:lnL>
                    <a:lnR w="12700" cap="flat" cmpd="sng" algn="ctr">
                      <a:solidFill>
                        <a:srgbClr val="525C65"/>
                      </a:solidFill>
                      <a:prstDash val="solid"/>
                      <a:round/>
                      <a:headEnd type="none" w="med" len="med"/>
                      <a:tailEnd type="none" w="med" len="med"/>
                    </a:lnR>
                    <a:lnT w="12700" cap="flat" cmpd="sng" algn="ctr">
                      <a:solidFill>
                        <a:srgbClr val="525C65"/>
                      </a:solidFill>
                      <a:prstDash val="solid"/>
                      <a:round/>
                      <a:headEnd type="none" w="med" len="med"/>
                      <a:tailEnd type="none" w="med" len="med"/>
                    </a:lnT>
                    <a:lnB w="12700" cap="flat" cmpd="sng" algn="ctr">
                      <a:solidFill>
                        <a:srgbClr val="525C65"/>
                      </a:solidFill>
                      <a:prstDash val="solid"/>
                      <a:round/>
                      <a:headEnd type="none" w="med" len="med"/>
                      <a:tailEnd type="none" w="med" len="med"/>
                    </a:lnB>
                  </a:tcPr>
                </a:tc>
                <a:tc>
                  <a:txBody>
                    <a:bodyPr/>
                    <a:lstStyle/>
                    <a:p>
                      <a:pPr marL="0" marR="0">
                        <a:lnSpc>
                          <a:spcPct val="107000"/>
                        </a:lnSpc>
                        <a:spcBef>
                          <a:spcPts val="0"/>
                        </a:spcBef>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2</a:t>
                      </a:r>
                    </a:p>
                  </a:txBody>
                  <a:tcPr marL="75906" marR="75906" marT="175455" marB="175455" anchor="ctr">
                    <a:lnL w="12700" cap="flat" cmpd="sng" algn="ctr">
                      <a:solidFill>
                        <a:srgbClr val="525C65"/>
                      </a:solidFill>
                      <a:prstDash val="solid"/>
                      <a:round/>
                      <a:headEnd type="none" w="med" len="med"/>
                      <a:tailEnd type="none" w="med" len="med"/>
                    </a:lnL>
                    <a:lnR w="12700" cap="flat" cmpd="sng" algn="ctr">
                      <a:solidFill>
                        <a:srgbClr val="525C65"/>
                      </a:solidFill>
                      <a:prstDash val="solid"/>
                      <a:round/>
                      <a:headEnd type="none" w="med" len="med"/>
                      <a:tailEnd type="none" w="med" len="med"/>
                    </a:lnR>
                    <a:lnT w="12700" cap="flat" cmpd="sng" algn="ctr">
                      <a:solidFill>
                        <a:srgbClr val="525C65"/>
                      </a:solidFill>
                      <a:prstDash val="solid"/>
                      <a:round/>
                      <a:headEnd type="none" w="med" len="med"/>
                      <a:tailEnd type="none" w="med" len="med"/>
                    </a:lnT>
                    <a:lnB w="12700" cap="flat" cmpd="sng" algn="ctr">
                      <a:solidFill>
                        <a:srgbClr val="525C65"/>
                      </a:solidFill>
                      <a:prstDash val="solid"/>
                      <a:round/>
                      <a:headEnd type="none" w="med" len="med"/>
                      <a:tailEnd type="none" w="med" len="med"/>
                    </a:lnB>
                  </a:tcPr>
                </a:tc>
                <a:tc>
                  <a:txBody>
                    <a:bodyPr/>
                    <a:lstStyle/>
                    <a:p>
                      <a:pPr marL="0" marR="0">
                        <a:lnSpc>
                          <a:spcPct val="107000"/>
                        </a:lnSpc>
                        <a:spcBef>
                          <a:spcPts val="0"/>
                        </a:spcBef>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$224.48</a:t>
                      </a:r>
                    </a:p>
                  </a:txBody>
                  <a:tcPr marL="75906" marR="75906" marT="175455" marB="175455" anchor="ctr">
                    <a:lnL w="12700" cap="flat" cmpd="sng" algn="ctr">
                      <a:solidFill>
                        <a:srgbClr val="525C65"/>
                      </a:solidFill>
                      <a:prstDash val="solid"/>
                      <a:round/>
                      <a:headEnd type="none" w="med" len="med"/>
                      <a:tailEnd type="none" w="med" len="med"/>
                    </a:lnL>
                    <a:lnR w="12700" cap="flat" cmpd="sng" algn="ctr">
                      <a:solidFill>
                        <a:srgbClr val="525C65"/>
                      </a:solidFill>
                      <a:prstDash val="solid"/>
                      <a:round/>
                      <a:headEnd type="none" w="med" len="med"/>
                      <a:tailEnd type="none" w="med" len="med"/>
                    </a:lnR>
                    <a:lnT w="12700" cap="flat" cmpd="sng" algn="ctr">
                      <a:solidFill>
                        <a:srgbClr val="525C65"/>
                      </a:solidFill>
                      <a:prstDash val="solid"/>
                      <a:round/>
                      <a:headEnd type="none" w="med" len="med"/>
                      <a:tailEnd type="none" w="med" len="med"/>
                    </a:lnT>
                    <a:lnB w="12700" cap="flat" cmpd="sng" algn="ctr">
                      <a:solidFill>
                        <a:srgbClr val="525C65"/>
                      </a:solidFill>
                      <a:prstDash val="solid"/>
                      <a:round/>
                      <a:headEnd type="none" w="med" len="med"/>
                      <a:tailEnd type="none" w="med" len="med"/>
                    </a:lnB>
                  </a:tcPr>
                </a:tc>
                <a:tc>
                  <a:txBody>
                    <a:bodyPr/>
                    <a:lstStyle/>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+149.04</a:t>
                      </a:r>
                    </a:p>
                  </a:txBody>
                  <a:tcPr marL="75906" marR="75906" marT="175455" marB="175455" anchor="ctr">
                    <a:lnL w="12700" cap="flat" cmpd="sng" algn="ctr">
                      <a:solidFill>
                        <a:srgbClr val="525C65"/>
                      </a:solidFill>
                      <a:prstDash val="solid"/>
                      <a:round/>
                      <a:headEnd type="none" w="med" len="med"/>
                      <a:tailEnd type="none" w="med" len="med"/>
                    </a:lnL>
                    <a:lnR w="12700" cap="flat" cmpd="sng" algn="ctr">
                      <a:solidFill>
                        <a:srgbClr val="525C65"/>
                      </a:solidFill>
                      <a:prstDash val="solid"/>
                      <a:round/>
                      <a:headEnd type="none" w="med" len="med"/>
                      <a:tailEnd type="none" w="med" len="med"/>
                    </a:lnR>
                    <a:lnT w="12700" cap="flat" cmpd="sng" algn="ctr">
                      <a:solidFill>
                        <a:srgbClr val="525C65"/>
                      </a:solidFill>
                      <a:prstDash val="solid"/>
                      <a:round/>
                      <a:headEnd type="none" w="med" len="med"/>
                      <a:tailEnd type="none" w="med" len="med"/>
                    </a:lnT>
                    <a:lnB w="12700" cap="flat" cmpd="sng" algn="ctr">
                      <a:solidFill>
                        <a:srgbClr val="525C65"/>
                      </a:solidFill>
                      <a:prstDash val="solid"/>
                      <a:round/>
                      <a:headEnd type="none" w="med" len="med"/>
                      <a:tailEnd type="none" w="med" len="med"/>
                    </a:lnB>
                  </a:tcPr>
                </a:tc>
                <a:extLst>
                  <a:ext uri="{0D108BD9-81ED-4DB2-BD59-A6C34878D82A}">
                    <a16:rowId xmlns:a16="http://schemas.microsoft.com/office/drawing/2014/main" val="3899959877"/>
                  </a:ext>
                </a:extLst>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45"/>
          <p:cNvSpPr txBox="1">
            <a:spLocks noGrp="1"/>
          </p:cNvSpPr>
          <p:nvPr>
            <p:ph type="title"/>
          </p:nvPr>
        </p:nvSpPr>
        <p:spPr>
          <a:xfrm>
            <a:off x="0" y="0"/>
            <a:ext cx="7242600" cy="1119900"/>
          </a:xfrm>
          <a:prstGeom prst="rect">
            <a:avLst/>
          </a:prstGeom>
        </p:spPr>
        <p:txBody>
          <a:bodyPr spcFirstLastPara="1" wrap="square" lIns="91425" tIns="91425" rIns="91425" bIns="91425" anchor="t" anchorCtr="0">
            <a:noAutofit/>
          </a:bodyPr>
          <a:lstStyle/>
          <a:p>
            <a:pPr marL="0" marR="0" lvl="0" indent="0" algn="l" rtl="0">
              <a:lnSpc>
                <a:spcPct val="115000"/>
              </a:lnSpc>
              <a:spcBef>
                <a:spcPts val="0"/>
              </a:spcBef>
              <a:spcAft>
                <a:spcPts val="0"/>
              </a:spcAft>
              <a:buNone/>
            </a:pPr>
            <a:r>
              <a:rPr lang="en" sz="4000" dirty="0">
                <a:solidFill>
                  <a:srgbClr val="525C65"/>
                </a:solidFill>
              </a:rPr>
              <a:t>How would you optimize this campaign?</a:t>
            </a:r>
            <a:br>
              <a:rPr lang="en" b="1" dirty="0">
                <a:solidFill>
                  <a:srgbClr val="525C65"/>
                </a:solidFill>
              </a:rPr>
            </a:br>
            <a:endParaRPr dirty="0"/>
          </a:p>
        </p:txBody>
      </p:sp>
      <p:sp>
        <p:nvSpPr>
          <p:cNvPr id="175" name="Google Shape;175;p45"/>
          <p:cNvSpPr txBox="1">
            <a:spLocks noGrp="1"/>
          </p:cNvSpPr>
          <p:nvPr>
            <p:ph type="body" idx="1"/>
          </p:nvPr>
        </p:nvSpPr>
        <p:spPr>
          <a:xfrm>
            <a:off x="0" y="1524000"/>
            <a:ext cx="7772400" cy="8534400"/>
          </a:xfrm>
          <a:prstGeom prst="rect">
            <a:avLst/>
          </a:prstGeom>
        </p:spPr>
        <p:txBody>
          <a:bodyPr spcFirstLastPara="1" wrap="square" lIns="91425" tIns="91425" rIns="91425" bIns="91425" anchor="t" anchorCtr="0">
            <a:noAutofit/>
          </a:bodyPr>
          <a:lstStyle/>
          <a:p>
            <a:pPr marL="0" lvl="0" indent="0" algn="l" rtl="0">
              <a:spcBef>
                <a:spcPts val="1600"/>
              </a:spcBef>
              <a:spcAft>
                <a:spcPts val="0"/>
              </a:spcAft>
              <a:buNone/>
            </a:pPr>
            <a:r>
              <a:rPr lang="en" sz="2200" b="1" dirty="0"/>
              <a:t>Suggestion 1:  </a:t>
            </a:r>
            <a:r>
              <a:rPr lang="en" sz="2200" dirty="0"/>
              <a:t>I’ll suggest A/B testing be conducted to ascertain if a change in the display picture added to the campaign will positively affect the campaign’s performance by attracting the interest of more audience, thereby increasing the traffic to the site.</a:t>
            </a:r>
          </a:p>
          <a:p>
            <a:pPr marL="0" lvl="0" indent="0" algn="l" rtl="0">
              <a:spcBef>
                <a:spcPts val="1600"/>
              </a:spcBef>
              <a:spcAft>
                <a:spcPts val="0"/>
              </a:spcAft>
              <a:buNone/>
            </a:pPr>
            <a:endParaRPr sz="2200" b="1" dirty="0"/>
          </a:p>
          <a:p>
            <a:pPr marL="0" lvl="0" indent="0" algn="l" rtl="0">
              <a:spcBef>
                <a:spcPts val="1600"/>
              </a:spcBef>
              <a:spcAft>
                <a:spcPts val="0"/>
              </a:spcAft>
              <a:buNone/>
            </a:pPr>
            <a:r>
              <a:rPr lang="en" sz="2200" b="1" dirty="0"/>
              <a:t>Suggestion 2: </a:t>
            </a:r>
            <a:r>
              <a:rPr lang="en" sz="2200" dirty="0"/>
              <a:t>I’ll suggest a change in the Ad target audience. </a:t>
            </a:r>
            <a:r>
              <a:rPr lang="en-US" sz="2200" dirty="0"/>
              <a:t>T</a:t>
            </a:r>
            <a:r>
              <a:rPr lang="en" sz="2200" dirty="0"/>
              <a:t>he target audience used initially should be expanded to reach more persons of different age groups, races and background.</a:t>
            </a:r>
            <a:endParaRPr lang="en" sz="2200" b="1" dirty="0"/>
          </a:p>
          <a:p>
            <a:pPr marL="0" lvl="0" indent="0" algn="l" rtl="0">
              <a:spcBef>
                <a:spcPts val="1600"/>
              </a:spcBef>
              <a:spcAft>
                <a:spcPts val="0"/>
              </a:spcAft>
              <a:buNone/>
            </a:pPr>
            <a:endParaRPr sz="2200" b="1" dirty="0"/>
          </a:p>
          <a:p>
            <a:pPr marL="0" lvl="0" indent="0" algn="l" rtl="0">
              <a:spcBef>
                <a:spcPts val="1600"/>
              </a:spcBef>
              <a:spcAft>
                <a:spcPts val="1600"/>
              </a:spcAft>
              <a:buNone/>
            </a:pPr>
            <a:r>
              <a:rPr lang="en" sz="2200" b="1" dirty="0"/>
              <a:t>Suggestion 3: </a:t>
            </a:r>
            <a:r>
              <a:rPr lang="en" sz="2200" dirty="0">
                <a:latin typeface="Open Sans Light"/>
                <a:ea typeface="Open Sans Light"/>
                <a:cs typeface="Open Sans Light"/>
                <a:sym typeface="Open Sans Light"/>
              </a:rPr>
              <a:t>I’ll also suggest a change of the Ad Headline. </a:t>
            </a:r>
            <a:r>
              <a:rPr lang="en-US" sz="2200" dirty="0">
                <a:latin typeface="Open Sans Light"/>
                <a:ea typeface="Open Sans Light"/>
                <a:cs typeface="Open Sans Light"/>
                <a:sym typeface="Open Sans Light"/>
              </a:rPr>
              <a:t>T</a:t>
            </a:r>
            <a:r>
              <a:rPr lang="en" sz="2200" dirty="0">
                <a:latin typeface="Open Sans Light"/>
                <a:ea typeface="Open Sans Light"/>
                <a:cs typeface="Open Sans Light"/>
                <a:sym typeface="Open Sans Light"/>
              </a:rPr>
              <a:t>he headline should be structured in respect of the target audiences so they can easily relate to the topic when they see it. </a:t>
            </a:r>
            <a:r>
              <a:rPr lang="en-US" sz="2200" dirty="0">
                <a:latin typeface="Open Sans Light"/>
                <a:ea typeface="Open Sans Light"/>
                <a:cs typeface="Open Sans Light"/>
                <a:sym typeface="Open Sans Light"/>
              </a:rPr>
              <a:t>T</a:t>
            </a:r>
            <a:r>
              <a:rPr lang="en" sz="2200" dirty="0">
                <a:latin typeface="Open Sans Light"/>
                <a:ea typeface="Open Sans Light"/>
                <a:cs typeface="Open Sans Light"/>
                <a:sym typeface="Open Sans Light"/>
              </a:rPr>
              <a:t>he headline can be rephrased to “Acquire in-Demand Business tech Skills”. </a:t>
            </a:r>
            <a:r>
              <a:rPr lang="en-US" sz="2200" dirty="0">
                <a:latin typeface="Open Sans Light"/>
                <a:ea typeface="Open Sans Light"/>
                <a:cs typeface="Open Sans Light"/>
                <a:sym typeface="Open Sans Light"/>
              </a:rPr>
              <a:t>T</a:t>
            </a:r>
            <a:r>
              <a:rPr lang="en" sz="2200" dirty="0">
                <a:latin typeface="Open Sans Light"/>
                <a:ea typeface="Open Sans Light"/>
                <a:cs typeface="Open Sans Light"/>
                <a:sym typeface="Open Sans Light"/>
              </a:rPr>
              <a:t>his will interest Business professionals who are social media enthusiasts.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8B5A7"/>
        </a:solidFill>
        <a:effectLst/>
      </p:bgPr>
    </p:bg>
    <p:spTree>
      <p:nvGrpSpPr>
        <p:cNvPr id="1" name="Shape 179"/>
        <p:cNvGrpSpPr/>
        <p:nvPr/>
      </p:nvGrpSpPr>
      <p:grpSpPr>
        <a:xfrm>
          <a:off x="0" y="0"/>
          <a:ext cx="0" cy="0"/>
          <a:chOff x="0" y="0"/>
          <a:chExt cx="0" cy="0"/>
        </a:xfrm>
      </p:grpSpPr>
      <p:sp>
        <p:nvSpPr>
          <p:cNvPr id="180" name="Google Shape;180;p46"/>
          <p:cNvSpPr/>
          <p:nvPr/>
        </p:nvSpPr>
        <p:spPr>
          <a:xfrm>
            <a:off x="1807121" y="4003549"/>
            <a:ext cx="4158000" cy="2460000"/>
          </a:xfrm>
          <a:prstGeom prst="rect">
            <a:avLst/>
          </a:prstGeom>
          <a:noFill/>
          <a:ln>
            <a:noFill/>
          </a:ln>
        </p:spPr>
        <p:txBody>
          <a:bodyPr spcFirstLastPara="1" wrap="square" lIns="26775" tIns="26775" rIns="26775" bIns="26775" anchor="t" anchorCtr="0">
            <a:noAutofit/>
          </a:bodyPr>
          <a:lstStyle/>
          <a:p>
            <a:pPr marL="0" marR="0" lvl="0" indent="0" algn="ctr" rtl="0">
              <a:lnSpc>
                <a:spcPct val="150000"/>
              </a:lnSpc>
              <a:spcBef>
                <a:spcPts val="0"/>
              </a:spcBef>
              <a:spcAft>
                <a:spcPts val="0"/>
              </a:spcAft>
              <a:buClr>
                <a:srgbClr val="FFFFFF"/>
              </a:buClr>
              <a:buFont typeface="Open Sans"/>
              <a:buNone/>
            </a:pPr>
            <a:r>
              <a:rPr lang="en" sz="3000" b="1">
                <a:solidFill>
                  <a:srgbClr val="FFFFFF"/>
                </a:solidFill>
                <a:latin typeface="Open Sans"/>
                <a:ea typeface="Open Sans"/>
                <a:cs typeface="Open Sans"/>
                <a:sym typeface="Open Sans"/>
              </a:rPr>
              <a:t>Part 2</a:t>
            </a:r>
            <a:endParaRPr sz="3000" b="1">
              <a:solidFill>
                <a:srgbClr val="FFFFFF"/>
              </a:solidFill>
              <a:latin typeface="Open Sans"/>
              <a:ea typeface="Open Sans"/>
              <a:cs typeface="Open Sans"/>
              <a:sym typeface="Open Sans"/>
            </a:endParaRPr>
          </a:p>
          <a:p>
            <a:pPr marL="0" marR="0" lvl="0" indent="0" algn="ctr" rtl="0">
              <a:lnSpc>
                <a:spcPct val="150000"/>
              </a:lnSpc>
              <a:spcBef>
                <a:spcPts val="0"/>
              </a:spcBef>
              <a:spcAft>
                <a:spcPts val="0"/>
              </a:spcAft>
              <a:buClr>
                <a:srgbClr val="FFFFFF"/>
              </a:buClr>
              <a:buFont typeface="Open Sans"/>
              <a:buNone/>
            </a:pPr>
            <a:r>
              <a:rPr lang="en" sz="3000">
                <a:solidFill>
                  <a:srgbClr val="FFFFFF"/>
                </a:solidFill>
                <a:latin typeface="Open Sans"/>
                <a:ea typeface="Open Sans"/>
                <a:cs typeface="Open Sans"/>
                <a:sym typeface="Open Sans"/>
              </a:rPr>
              <a:t>Evaluate a Display Image Campaign</a:t>
            </a:r>
            <a:endParaRPr sz="2000"/>
          </a:p>
        </p:txBody>
      </p:sp>
      <p:sp>
        <p:nvSpPr>
          <p:cNvPr id="181" name="Google Shape;181;p46"/>
          <p:cNvSpPr/>
          <p:nvPr/>
        </p:nvSpPr>
        <p:spPr>
          <a:xfrm>
            <a:off x="3582591" y="3663029"/>
            <a:ext cx="607200" cy="74400"/>
          </a:xfrm>
          <a:prstGeom prst="rect">
            <a:avLst/>
          </a:prstGeom>
          <a:solidFill>
            <a:srgbClr val="DBE2E8"/>
          </a:solidFill>
          <a:ln>
            <a:noFill/>
          </a:ln>
        </p:spPr>
        <p:txBody>
          <a:bodyPr spcFirstLastPara="1" wrap="square" lIns="26775" tIns="26775" rIns="26775" bIns="26775" anchor="ctr" anchorCtr="0">
            <a:noAutofit/>
          </a:bodyPr>
          <a:lstStyle/>
          <a:p>
            <a:pPr marL="0" marR="0" lvl="0" indent="0" algn="ctr" rtl="0">
              <a:lnSpc>
                <a:spcPct val="100000"/>
              </a:lnSpc>
              <a:spcBef>
                <a:spcPts val="0"/>
              </a:spcBef>
              <a:spcAft>
                <a:spcPts val="0"/>
              </a:spcAft>
              <a:buClr>
                <a:srgbClr val="FFFFFF"/>
              </a:buClr>
              <a:buFont typeface="Helvetica Neue"/>
              <a:buNone/>
            </a:pPr>
            <a:endParaRPr sz="1200" b="0" i="0" u="none" strike="noStrike" cap="none">
              <a:solidFill>
                <a:srgbClr val="FFFFFF"/>
              </a:solidFill>
              <a:latin typeface="Helvetica Neue"/>
              <a:ea typeface="Helvetica Neue"/>
              <a:cs typeface="Helvetica Neue"/>
              <a:sym typeface="Helvetica Neue"/>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47"/>
          <p:cNvSpPr txBox="1">
            <a:spLocks noGrp="1"/>
          </p:cNvSpPr>
          <p:nvPr>
            <p:ph type="title"/>
          </p:nvPr>
        </p:nvSpPr>
        <p:spPr>
          <a:xfrm>
            <a:off x="264895" y="158321"/>
            <a:ext cx="7242600" cy="11199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4000" b="1">
                <a:solidFill>
                  <a:srgbClr val="525C65"/>
                </a:solidFill>
              </a:rPr>
              <a:t>Display Image Campaign: </a:t>
            </a:r>
            <a:r>
              <a:rPr lang="en" sz="4000">
                <a:solidFill>
                  <a:srgbClr val="525C65"/>
                </a:solidFill>
              </a:rPr>
              <a:t>Site Targeting</a:t>
            </a:r>
            <a:br>
              <a:rPr lang="en" sz="4000">
                <a:solidFill>
                  <a:srgbClr val="525C65"/>
                </a:solidFill>
              </a:rPr>
            </a:br>
            <a:r>
              <a:rPr lang="en" sz="2200">
                <a:solidFill>
                  <a:schemeClr val="dk2"/>
                </a:solidFill>
                <a:latin typeface="Open Sans Light"/>
                <a:ea typeface="Open Sans Light"/>
                <a:cs typeface="Open Sans Light"/>
                <a:sym typeface="Open Sans Light"/>
              </a:rPr>
              <a:t>Find below the overall results of the Display Image Campaign targeting placements (site targeting). This audience consists of the Digital Marketing partners’ landing pages.</a:t>
            </a:r>
            <a:endParaRPr sz="4000">
              <a:solidFill>
                <a:srgbClr val="525C65"/>
              </a:solidFill>
            </a:endParaRPr>
          </a:p>
          <a:p>
            <a:pPr marL="0" marR="0" lvl="0" indent="0" algn="l" rtl="0">
              <a:lnSpc>
                <a:spcPct val="115000"/>
              </a:lnSpc>
              <a:spcBef>
                <a:spcPts val="0"/>
              </a:spcBef>
              <a:spcAft>
                <a:spcPts val="0"/>
              </a:spcAft>
              <a:buClr>
                <a:schemeClr val="dk1"/>
              </a:buClr>
              <a:buSzPts val="1100"/>
              <a:buFont typeface="Arial"/>
              <a:buNone/>
            </a:pPr>
            <a:endParaRPr b="1">
              <a:solidFill>
                <a:srgbClr val="525C65"/>
              </a:solidFill>
            </a:endParaRPr>
          </a:p>
        </p:txBody>
      </p:sp>
      <p:sp>
        <p:nvSpPr>
          <p:cNvPr id="187" name="Google Shape;187;p47"/>
          <p:cNvSpPr txBox="1"/>
          <p:nvPr/>
        </p:nvSpPr>
        <p:spPr>
          <a:xfrm>
            <a:off x="2273150" y="7883050"/>
            <a:ext cx="3586800" cy="85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188" name="Google Shape;188;p47"/>
          <p:cNvPicPr preferRelativeResize="0"/>
          <p:nvPr/>
        </p:nvPicPr>
        <p:blipFill>
          <a:blip r:embed="rId3">
            <a:alphaModFix/>
          </a:blip>
          <a:stretch>
            <a:fillRect/>
          </a:stretch>
        </p:blipFill>
        <p:spPr>
          <a:xfrm>
            <a:off x="369875" y="5108501"/>
            <a:ext cx="5628925" cy="4723026"/>
          </a:xfrm>
          <a:prstGeom prst="rect">
            <a:avLst/>
          </a:prstGeom>
          <a:noFill/>
          <a:ln>
            <a:noFill/>
          </a:ln>
        </p:spPr>
      </p:pic>
      <p:pic>
        <p:nvPicPr>
          <p:cNvPr id="189" name="Google Shape;189;p47"/>
          <p:cNvPicPr preferRelativeResize="0"/>
          <p:nvPr/>
        </p:nvPicPr>
        <p:blipFill>
          <a:blip r:embed="rId4">
            <a:alphaModFix/>
          </a:blip>
          <a:stretch>
            <a:fillRect/>
          </a:stretch>
        </p:blipFill>
        <p:spPr>
          <a:xfrm>
            <a:off x="-1958481" y="3637751"/>
            <a:ext cx="10950084" cy="852900"/>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136</TotalTime>
  <Words>1267</Words>
  <Application>Microsoft Office PowerPoint</Application>
  <PresentationFormat>Custom</PresentationFormat>
  <Paragraphs>133</Paragraphs>
  <Slides>18</Slides>
  <Notes>18</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18</vt:i4>
      </vt:variant>
    </vt:vector>
  </HeadingPairs>
  <TitlesOfParts>
    <vt:vector size="25" baseType="lpstr">
      <vt:lpstr>Arial</vt:lpstr>
      <vt:lpstr>Open Sans Light</vt:lpstr>
      <vt:lpstr>Helvetica Neue</vt:lpstr>
      <vt:lpstr>Calibri</vt:lpstr>
      <vt:lpstr>Open Sans</vt:lpstr>
      <vt:lpstr>Simple Light</vt:lpstr>
      <vt:lpstr>White</vt:lpstr>
      <vt:lpstr>PowerPoint Presentation</vt:lpstr>
      <vt:lpstr>Assumptions </vt:lpstr>
      <vt:lpstr>Formulas: </vt:lpstr>
      <vt:lpstr>PowerPoint Presentation</vt:lpstr>
      <vt:lpstr>Display Image Campaign: Overall Results  </vt:lpstr>
      <vt:lpstr>Results:  Calculate the ROI </vt:lpstr>
      <vt:lpstr>How would you optimize this campaign? </vt:lpstr>
      <vt:lpstr>PowerPoint Presentation</vt:lpstr>
      <vt:lpstr>Display Image Campaign: Site Targeting Find below the overall results of the Display Image Campaign targeting placements (site targeting). This audience consists of the Digital Marketing partners’ landing pages. </vt:lpstr>
      <vt:lpstr>Results: Calculate the ROI </vt:lpstr>
      <vt:lpstr>How would you optimize this campaign? </vt:lpstr>
      <vt:lpstr>PowerPoint Presentation</vt:lpstr>
      <vt:lpstr>Display Image Campaign: Overall Results  </vt:lpstr>
      <vt:lpstr>Results: Calculate the ROI </vt:lpstr>
      <vt:lpstr>How would you optimize this campaign? </vt:lpstr>
      <vt:lpstr>PowerPoint Presentation</vt:lpstr>
      <vt:lpstr>Which campaign performed the best? Why? </vt:lpstr>
      <vt:lpstr>Recommendations for future campaigns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edoinnovationhub2021@gmail.com</cp:lastModifiedBy>
  <cp:revision>43</cp:revision>
  <dcterms:modified xsi:type="dcterms:W3CDTF">2022-06-10T10:38:15Z</dcterms:modified>
</cp:coreProperties>
</file>